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xlsx" ContentType="application/vnd.openxmlformats-officedocument.spreadsheetml.sheet"/>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media/image10.svg" ContentType="image/svg+xml"/>
  <Override PartName="/ppt/media/image12.svg" ContentType="image/svg+xml"/>
  <Override PartName="/ppt/media/image15.svg" ContentType="image/svg+xml"/>
  <Override PartName="/ppt/media/image17.svg" ContentType="image/svg+xml"/>
  <Override PartName="/ppt/media/image19.svg" ContentType="image/svg+xml"/>
  <Override PartName="/ppt/media/image21.svg" ContentType="image/svg+xml"/>
  <Override PartName="/ppt/media/image3.svg" ContentType="image/svg+xml"/>
  <Override PartName="/ppt/media/image5.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319" r:id="rId4"/>
    <p:sldId id="256" r:id="rId6"/>
    <p:sldId id="308" r:id="rId7"/>
    <p:sldId id="321" r:id="rId8"/>
    <p:sldId id="315" r:id="rId9"/>
    <p:sldId id="322" r:id="rId10"/>
    <p:sldId id="310" r:id="rId11"/>
    <p:sldId id="313" r:id="rId12"/>
    <p:sldId id="323" r:id="rId13"/>
    <p:sldId id="317" r:id="rId14"/>
    <p:sldId id="324" r:id="rId15"/>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2"/>
    <a:srgbClr val="C5E0B4"/>
    <a:srgbClr val="BCFFDB"/>
    <a:srgbClr val="0084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643"/>
  </p:normalViewPr>
  <p:slideViewPr>
    <p:cSldViewPr snapToGrid="0" showGuides="1">
      <p:cViewPr varScale="1">
        <p:scale>
          <a:sx n="73" d="100"/>
          <a:sy n="73" d="100"/>
        </p:scale>
        <p:origin x="220" y="52"/>
      </p:cViewPr>
      <p:guideLst>
        <p:guide orient="horz" pos="2169"/>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gs" Target="tags/tag72.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explosion val="0"/>
          <c:dPt>
            <c:idx val="0"/>
            <c:bubble3D val="0"/>
            <c:spPr>
              <a:solidFill>
                <a:srgbClr val="00843E"/>
              </a:solidFill>
              <a:ln w="19050">
                <a:solidFill>
                  <a:schemeClr val="lt1"/>
                </a:solidFill>
              </a:ln>
            </c:spPr>
          </c:dPt>
          <c:dPt>
            <c:idx val="1"/>
            <c:bubble3D val="0"/>
            <c:spPr>
              <a:solidFill>
                <a:schemeClr val="bg1">
                  <a:lumMod val="75000"/>
                </a:schemeClr>
              </a:solidFill>
              <a:ln w="19050">
                <a:solidFill>
                  <a:schemeClr val="lt1"/>
                </a:solidFill>
              </a:ln>
            </c:spPr>
          </c:dPt>
          <c:dLbls>
            <c:delete val="1"/>
          </c:dLbls>
          <c:cat>
            <c:strRef>
              <c:f>Sheet1!$A$2:$A$3</c:f>
              <c:strCache>
                <c:ptCount val="2"/>
                <c:pt idx="0">
                  <c:v>第一季度</c:v>
                </c:pt>
                <c:pt idx="1">
                  <c:v>第二季度</c:v>
                </c:pt>
              </c:strCache>
            </c:strRef>
          </c:cat>
          <c:val>
            <c:numRef>
              <c:f>Sheet1!$B$2:$B$3</c:f>
              <c:numCache>
                <c:formatCode>General</c:formatCode>
                <c:ptCount val="2"/>
                <c:pt idx="0">
                  <c:v>80</c:v>
                </c:pt>
                <c:pt idx="1">
                  <c:v>20</c:v>
                </c:pt>
              </c:numCache>
            </c:numRef>
          </c:val>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showDLblsOverMax val="0"/>
    <c:extLst>
      <c:ext uri="{0b15fc19-7d7d-44ad-8c2d-2c3a37ce22c3}">
        <chartProps xmlns="https://web.wps.cn/et/2018/main" chartId="{2d6a2c1a-1dee-428c-b3e0-d8dac541a117}"/>
      </c:ext>
    </c:extLst>
  </c:chart>
  <c:spPr>
    <a:noFill/>
    <a:ln>
      <a:noFill/>
    </a:ln>
    <a:effectLst/>
  </c:spPr>
  <c:txPr>
    <a:bodyPr/>
    <a:lstStyle/>
    <a:p>
      <a:pPr>
        <a:defRPr lang="zh-CN">
          <a:latin typeface="+mn-lt"/>
          <a:ea typeface="+mn-ea"/>
          <a:cs typeface="+mn-ea"/>
          <a:sym typeface="+mn-lt"/>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explosion val="0"/>
          <c:dPt>
            <c:idx val="0"/>
            <c:bubble3D val="0"/>
            <c:spPr>
              <a:solidFill>
                <a:schemeClr val="accent1"/>
              </a:solidFill>
              <a:ln w="19050">
                <a:solidFill>
                  <a:schemeClr val="lt1"/>
                </a:solidFill>
              </a:ln>
            </c:spPr>
          </c:dPt>
          <c:dPt>
            <c:idx val="1"/>
            <c:bubble3D val="0"/>
            <c:spPr>
              <a:solidFill>
                <a:schemeClr val="bg1">
                  <a:lumMod val="75000"/>
                </a:schemeClr>
              </a:solidFill>
              <a:ln w="19050">
                <a:solidFill>
                  <a:schemeClr val="lt1"/>
                </a:solidFill>
              </a:ln>
            </c:spPr>
          </c:dPt>
          <c:dLbls>
            <c:delete val="1"/>
          </c:dLbls>
          <c:cat>
            <c:strRef>
              <c:f>Sheet1!$A$2:$A$3</c:f>
              <c:strCache>
                <c:ptCount val="2"/>
                <c:pt idx="0">
                  <c:v>第一季度</c:v>
                </c:pt>
                <c:pt idx="1">
                  <c:v>第二季度</c:v>
                </c:pt>
              </c:strCache>
            </c:strRef>
          </c:cat>
          <c:val>
            <c:numRef>
              <c:f>Sheet1!$B$2:$B$3</c:f>
              <c:numCache>
                <c:formatCode>General</c:formatCode>
                <c:ptCount val="2"/>
                <c:pt idx="0">
                  <c:v>80</c:v>
                </c:pt>
                <c:pt idx="1">
                  <c:v>80</c:v>
                </c:pt>
              </c:numCache>
            </c:numRef>
          </c:val>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showDLblsOverMax val="0"/>
    <c:extLst>
      <c:ext uri="{0b15fc19-7d7d-44ad-8c2d-2c3a37ce22c3}">
        <chartProps xmlns="https://web.wps.cn/et/2018/main" chartId="{5e8956d1-1ee3-4b44-8a39-fb66b5610cab}"/>
      </c:ext>
    </c:extLst>
  </c:chart>
  <c:spPr>
    <a:noFill/>
    <a:ln>
      <a:noFill/>
    </a:ln>
    <a:effectLst/>
  </c:spPr>
  <c:txPr>
    <a:bodyPr/>
    <a:lstStyle/>
    <a:p>
      <a:pPr>
        <a:defRPr lang="zh-CN">
          <a:latin typeface="+mn-lt"/>
          <a:ea typeface="+mn-ea"/>
          <a:cs typeface="+mn-ea"/>
          <a:sym typeface="+mn-lt"/>
        </a:defRPr>
      </a:pPr>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7F2970-C009-4F0C-BBD5-2FCE14AB620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AF3C33-17B1-41CC-893D-F20BB45226F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EAF3C33-17B1-41CC-893D-F20BB45226F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EAF3C33-17B1-41CC-893D-F20BB45226F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EAF3C33-17B1-41CC-893D-F20BB45226F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EAF3C33-17B1-41CC-893D-F20BB45226F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EAF3C33-17B1-41CC-893D-F20BB45226F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image" Target="../media/image7.emf"/><Relationship Id="rId3"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image" Target="../media/image17.svg"/><Relationship Id="rId4" Type="http://schemas.openxmlformats.org/officeDocument/2006/relationships/image" Target="../media/image16.png"/><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image" Target="../media/image5.svg"/><Relationship Id="rId4" Type="http://schemas.openxmlformats.org/officeDocument/2006/relationships/image" Target="../media/image4.png"/><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封面">
    <p:spTree>
      <p:nvGrpSpPr>
        <p:cNvPr id="1" name=""/>
        <p:cNvGrpSpPr/>
        <p:nvPr/>
      </p:nvGrpSpPr>
      <p:grpSpPr>
        <a:xfrm>
          <a:off x="0" y="0"/>
          <a:ext cx="0" cy="0"/>
          <a:chOff x="0" y="0"/>
          <a:chExt cx="0" cy="0"/>
        </a:xfrm>
      </p:grpSpPr>
      <p:pic>
        <p:nvPicPr>
          <p:cNvPr id="33" name="图片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22812" y="1098568"/>
            <a:ext cx="2609201" cy="533062"/>
          </a:xfrm>
          <a:prstGeom prst="rect">
            <a:avLst/>
          </a:prstGeom>
        </p:spPr>
      </p:pic>
      <p:sp>
        <p:nvSpPr>
          <p:cNvPr id="3598" name="图形 10"/>
          <p:cNvSpPr/>
          <p:nvPr/>
        </p:nvSpPr>
        <p:spPr>
          <a:xfrm>
            <a:off x="2634916" y="2500071"/>
            <a:ext cx="9554427" cy="4357549"/>
          </a:xfrm>
          <a:custGeom>
            <a:avLst/>
            <a:gdLst>
              <a:gd name="connsiteX0" fmla="*/ 0 w 9554427"/>
              <a:gd name="connsiteY0" fmla="*/ 4357550 h 4357549"/>
              <a:gd name="connsiteX1" fmla="*/ 3910435 w 9554427"/>
              <a:gd name="connsiteY1" fmla="*/ 2508244 h 4357549"/>
              <a:gd name="connsiteX2" fmla="*/ 9554427 w 9554427"/>
              <a:gd name="connsiteY2" fmla="*/ 0 h 4357549"/>
              <a:gd name="connsiteX3" fmla="*/ 9554427 w 9554427"/>
              <a:gd name="connsiteY3" fmla="*/ 4357550 h 4357549"/>
              <a:gd name="connsiteX4" fmla="*/ 0 w 9554427"/>
              <a:gd name="connsiteY4" fmla="*/ 4357550 h 4357549"/>
              <a:gd name="connsiteX5" fmla="*/ 0 w 9554427"/>
              <a:gd name="connsiteY5" fmla="*/ 4357550 h 43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54427" h="4357549">
                <a:moveTo>
                  <a:pt x="0" y="4357550"/>
                </a:moveTo>
                <a:cubicBezTo>
                  <a:pt x="1641466" y="4013849"/>
                  <a:pt x="2855677" y="3218037"/>
                  <a:pt x="3910435" y="2508244"/>
                </a:cubicBezTo>
                <a:cubicBezTo>
                  <a:pt x="5595227" y="1374361"/>
                  <a:pt x="7014874" y="43832"/>
                  <a:pt x="9554427" y="0"/>
                </a:cubicBezTo>
                <a:lnTo>
                  <a:pt x="9554427" y="4357550"/>
                </a:lnTo>
                <a:lnTo>
                  <a:pt x="0" y="4357550"/>
                </a:lnTo>
                <a:lnTo>
                  <a:pt x="0" y="4357550"/>
                </a:lnTo>
                <a:close/>
              </a:path>
            </a:pathLst>
          </a:custGeom>
          <a:solidFill>
            <a:srgbClr val="8FD400"/>
          </a:solidFill>
          <a:ln w="6323" cap="flat">
            <a:noFill/>
            <a:prstDash val="solid"/>
            <a:miter/>
          </a:ln>
        </p:spPr>
        <p:txBody>
          <a:bodyPr rtlCol="0" anchor="ctr"/>
          <a:lstStyle/>
          <a:p>
            <a:endParaRPr lang="zh-CN" altLang="en-US"/>
          </a:p>
        </p:txBody>
      </p:sp>
      <p:sp>
        <p:nvSpPr>
          <p:cNvPr id="10" name="图形 8"/>
          <p:cNvSpPr/>
          <p:nvPr/>
        </p:nvSpPr>
        <p:spPr>
          <a:xfrm>
            <a:off x="2121299" y="3087758"/>
            <a:ext cx="10070701" cy="3770242"/>
          </a:xfrm>
          <a:custGeom>
            <a:avLst/>
            <a:gdLst>
              <a:gd name="connsiteX0" fmla="*/ 0 w 12188259"/>
              <a:gd name="connsiteY0" fmla="*/ 4563009 h 4563008"/>
              <a:gd name="connsiteX1" fmla="*/ 12188259 w 12188259"/>
              <a:gd name="connsiteY1" fmla="*/ 42502 h 4563008"/>
              <a:gd name="connsiteX2" fmla="*/ 12188259 w 12188259"/>
              <a:gd name="connsiteY2" fmla="*/ 4563009 h 4563008"/>
              <a:gd name="connsiteX3" fmla="*/ 0 w 12188259"/>
              <a:gd name="connsiteY3" fmla="*/ 4563009 h 4563008"/>
              <a:gd name="connsiteX4" fmla="*/ 0 w 12188259"/>
              <a:gd name="connsiteY4" fmla="*/ 4563009 h 4563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8259" h="4563008">
                <a:moveTo>
                  <a:pt x="0" y="4563009"/>
                </a:moveTo>
                <a:cubicBezTo>
                  <a:pt x="5455405" y="3980129"/>
                  <a:pt x="6493214" y="-480219"/>
                  <a:pt x="12188259" y="42502"/>
                </a:cubicBezTo>
                <a:lnTo>
                  <a:pt x="12188259" y="4563009"/>
                </a:lnTo>
                <a:lnTo>
                  <a:pt x="0" y="4563009"/>
                </a:lnTo>
                <a:lnTo>
                  <a:pt x="0" y="4563009"/>
                </a:lnTo>
                <a:close/>
              </a:path>
            </a:pathLst>
          </a:custGeom>
          <a:solidFill>
            <a:srgbClr val="00B052"/>
          </a:solidFill>
          <a:ln w="7634" cap="flat">
            <a:noFill/>
            <a:prstDash val="solid"/>
            <a:miter/>
          </a:ln>
        </p:spPr>
        <p:txBody>
          <a:bodyPr rtlCol="0" anchor="ctr"/>
          <a:lstStyle/>
          <a:p>
            <a:endParaRPr lang="zh-CN" altLang="en-US"/>
          </a:p>
        </p:txBody>
      </p:sp>
      <p:sp>
        <p:nvSpPr>
          <p:cNvPr id="15" name="副标题 14"/>
          <p:cNvSpPr>
            <a:spLocks noGrp="1"/>
          </p:cNvSpPr>
          <p:nvPr userDrawn="1">
            <p:ph type="subTitle" idx="1" hasCustomPrompt="1"/>
          </p:nvPr>
        </p:nvSpPr>
        <p:spPr>
          <a:xfrm>
            <a:off x="571620" y="1710812"/>
            <a:ext cx="7656127" cy="446623"/>
          </a:xfrm>
          <a:prstGeom prst="rect">
            <a:avLst/>
          </a:prstGeom>
          <a:noFill/>
        </p:spPr>
        <p:txBody>
          <a:bodyPr anchor="ct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此处请填入小标题</a:t>
            </a:r>
            <a:endParaRPr lang="en-US" altLang="zh-CN" dirty="0"/>
          </a:p>
        </p:txBody>
      </p:sp>
      <p:sp>
        <p:nvSpPr>
          <p:cNvPr id="17" name="文本占位符 16"/>
          <p:cNvSpPr>
            <a:spLocks noGrp="1"/>
          </p:cNvSpPr>
          <p:nvPr userDrawn="1">
            <p:ph type="body" sz="quarter" idx="10" hasCustomPrompt="1"/>
          </p:nvPr>
        </p:nvSpPr>
        <p:spPr>
          <a:xfrm>
            <a:off x="571620" y="5277798"/>
            <a:ext cx="3598808" cy="296271"/>
          </a:xfrm>
          <a:prstGeom prst="rect">
            <a:avLst/>
          </a:prstGeom>
          <a:ln>
            <a:noFill/>
          </a:ln>
        </p:spPr>
        <p:txBody>
          <a:bodyPr vert="horz" anchor="ctr">
            <a:noAutofit/>
          </a:bodyPr>
          <a:lstStyle>
            <a:lvl1pPr marL="0" indent="0" algn="l">
              <a:buNone/>
              <a:defRPr sz="150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姓名</a:t>
            </a:r>
            <a:endParaRPr lang="en-US" altLang="zh-CN" dirty="0"/>
          </a:p>
        </p:txBody>
      </p:sp>
      <p:sp>
        <p:nvSpPr>
          <p:cNvPr id="18" name="文本占位符 17"/>
          <p:cNvSpPr>
            <a:spLocks noGrp="1"/>
          </p:cNvSpPr>
          <p:nvPr userDrawn="1">
            <p:ph type="body" sz="quarter" idx="11" hasCustomPrompt="1"/>
          </p:nvPr>
        </p:nvSpPr>
        <p:spPr>
          <a:xfrm>
            <a:off x="571620" y="5612169"/>
            <a:ext cx="3598808" cy="296271"/>
          </a:xfrm>
          <a:prstGeom prst="rect">
            <a:avLst/>
          </a:prstGeom>
          <a:ln>
            <a:noFill/>
          </a:ln>
        </p:spPr>
        <p:txBody>
          <a:bodyPr vert="horz" anchor="ctr">
            <a:noAutofit/>
          </a:bodyPr>
          <a:lstStyle>
            <a:lvl1pPr marL="0" indent="0" algn="l">
              <a:buNone/>
              <a:defRPr sz="150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部门</a:t>
            </a:r>
            <a:r>
              <a:rPr lang="en-US" altLang="zh-CN" dirty="0"/>
              <a:t>, </a:t>
            </a:r>
            <a:r>
              <a:rPr lang="zh-CN" altLang="en-US" dirty="0"/>
              <a:t>时间</a:t>
            </a:r>
            <a:endParaRPr lang="zh-CN" altLang="en-US" dirty="0"/>
          </a:p>
        </p:txBody>
      </p:sp>
      <p:sp>
        <p:nvSpPr>
          <p:cNvPr id="16" name="标题 15"/>
          <p:cNvSpPr>
            <a:spLocks noGrp="1"/>
          </p:cNvSpPr>
          <p:nvPr userDrawn="1">
            <p:ph type="ctrTitle" hasCustomPrompt="1"/>
          </p:nvPr>
        </p:nvSpPr>
        <p:spPr>
          <a:xfrm>
            <a:off x="541780" y="962233"/>
            <a:ext cx="7685967" cy="720613"/>
          </a:xfrm>
          <a:prstGeom prst="rect">
            <a:avLst/>
          </a:prstGeom>
        </p:spPr>
        <p:txBody>
          <a:bodyPr anchor="ctr">
            <a:normAutofit/>
          </a:bodyPr>
          <a:lstStyle>
            <a:lvl1pPr algn="l">
              <a:defRPr sz="4000" i="1">
                <a:solidFill>
                  <a:schemeClr val="tx1"/>
                </a:solidFill>
              </a:defRPr>
            </a:lvl1pPr>
          </a:lstStyle>
          <a:p>
            <a:r>
              <a:rPr lang="zh-CN" altLang="en-US" dirty="0"/>
              <a:t>此处请填入标题</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79" y="6014018"/>
            <a:ext cx="1503997" cy="774833"/>
          </a:xfrm>
          <a:prstGeom prst="rect">
            <a:avLst/>
          </a:prstGeom>
        </p:spPr>
      </p:pic>
      <p:sp>
        <p:nvSpPr>
          <p:cNvPr id="5" name="文本占位符 4"/>
          <p:cNvSpPr>
            <a:spLocks noGrp="1"/>
          </p:cNvSpPr>
          <p:nvPr>
            <p:ph type="body" sz="quarter" idx="10"/>
          </p:nvPr>
        </p:nvSpPr>
        <p:spPr>
          <a:xfrm>
            <a:off x="479425" y="354568"/>
            <a:ext cx="11233150" cy="369332"/>
          </a:xfrm>
        </p:spPr>
        <p:txBody>
          <a:bodyPr vert="horz" lIns="0" tIns="0" rIns="0" bIns="0" anchor="ctr">
            <a:spAutoFit/>
          </a:bodyPr>
          <a:lstStyle>
            <a:lvl1pPr marL="0" indent="0">
              <a:buFont typeface="Arial" panose="020B0604020202020204" pitchFamily="34" charset="0"/>
              <a:buNone/>
              <a:defRPr lang="zh-CN" altLang="en-US" sz="2400" b="1" dirty="0" smtClean="0">
                <a:solidFill>
                  <a:srgbClr val="004EA1"/>
                </a:solidFill>
                <a:cs typeface="+mj-cs"/>
              </a:defRPr>
            </a:lvl1pPr>
          </a:lstStyle>
          <a:p>
            <a:pPr marL="342900" lvl="0" indent="-342900">
              <a:lnSpc>
                <a:spcPct val="100000"/>
              </a:lnSpc>
              <a:spcBef>
                <a:spcPct val="0"/>
              </a:spcBef>
            </a:pPr>
            <a:r>
              <a:rPr lang="zh-CN" altLang="en-US" dirty="0"/>
              <a:t>单击此处编辑母版文本样式</a:t>
            </a:r>
            <a:endParaRPr lang="zh-CN" altLang="en-US" dirty="0"/>
          </a:p>
        </p:txBody>
      </p:sp>
      <p:sp>
        <p:nvSpPr>
          <p:cNvPr id="8" name="文本占位符 7"/>
          <p:cNvSpPr>
            <a:spLocks noGrp="1"/>
          </p:cNvSpPr>
          <p:nvPr>
            <p:ph type="body" sz="quarter" idx="11"/>
          </p:nvPr>
        </p:nvSpPr>
        <p:spPr>
          <a:xfrm>
            <a:off x="1485900" y="6308725"/>
            <a:ext cx="9740900" cy="123111"/>
          </a:xfrm>
        </p:spPr>
        <p:txBody>
          <a:bodyPr lIns="0" tIns="0" rIns="0" bIns="0" anchor="t">
            <a:spAutoFit/>
          </a:bodyPr>
          <a:lstStyle>
            <a:lvl1pPr marL="107950" indent="-107950">
              <a:lnSpc>
                <a:spcPct val="100000"/>
              </a:lnSpc>
              <a:spcBef>
                <a:spcPts val="0"/>
              </a:spcBef>
              <a:buFont typeface="+mj-lt"/>
              <a:buAutoNum type="arabicPeriod"/>
              <a:defRPr sz="800">
                <a:solidFill>
                  <a:schemeClr val="tx1">
                    <a:lumMod val="50000"/>
                    <a:lumOff val="50000"/>
                  </a:schemeClr>
                </a:solidFill>
              </a:defRPr>
            </a:lvl1pPr>
            <a:lvl2pPr marL="457200" indent="0">
              <a:buNone/>
              <a:defRPr/>
            </a:lvl2pPr>
          </a:lstStyle>
          <a:p>
            <a:pPr lvl="0"/>
            <a:r>
              <a:rPr lang="zh-CN" altLang="en-US" dirty="0"/>
              <a:t>单击此处编辑母版文本样式</a:t>
            </a:r>
            <a:endParaRPr lang="zh-CN" alt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aphicFrame>
        <p:nvGraphicFramePr>
          <p:cNvPr id="2" name="对象 1" hidden="1"/>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2092" name="think-cell 幻灯片" r:id="rId3" imgW="5080" imgH="5080" progId="TCLayout.ActiveDocument.1">
                  <p:embed/>
                </p:oleObj>
              </mc:Choice>
              <mc:Fallback>
                <p:oleObj name="think-cell 幻灯片" r:id="rId3" imgW="5080" imgH="5080" progId="TCLayout.ActiveDocument.1">
                  <p:embed/>
                  <p:pic>
                    <p:nvPicPr>
                      <p:cNvPr id="0" name="对象 1" hidden="1"/>
                      <p:cNvPicPr/>
                      <p:nvPr/>
                    </p:nvPicPr>
                    <p:blipFill>
                      <a:blip r:embed="rId4"/>
                      <a:stretch>
                        <a:fillRect/>
                      </a:stretch>
                    </p:blipFill>
                    <p:spPr>
                      <a:xfrm>
                        <a:off x="1589" y="1588"/>
                        <a:ext cx="1588" cy="1588"/>
                      </a:xfrm>
                      <a:prstGeom prst="rect">
                        <a:avLst/>
                      </a:prstGeom>
                    </p:spPr>
                  </p:pic>
                </p:oleObj>
              </mc:Fallback>
            </mc:AlternateContent>
          </a:graphicData>
        </a:graphic>
      </p:graphicFrame>
      <p:sp>
        <p:nvSpPr>
          <p:cNvPr id="3" name="标题 2"/>
          <p:cNvSpPr>
            <a:spLocks noGrp="1"/>
          </p:cNvSpPr>
          <p:nvPr>
            <p:ph type="title"/>
          </p:nvPr>
        </p:nvSpPr>
        <p:spPr>
          <a:xfrm>
            <a:off x="838200" y="365125"/>
            <a:ext cx="10515600" cy="1325563"/>
          </a:xfrm>
        </p:spPr>
        <p:txBody>
          <a:bodyPr vert="horz"/>
          <a:lstStyle>
            <a:lvl1pPr>
              <a:defRPr sz="2000" b="1">
                <a:latin typeface="+mj-lt"/>
              </a:defRPr>
            </a:lvl1pPr>
          </a:lstStyle>
          <a:p>
            <a:r>
              <a:rPr lang="zh-CN" altLang="en-US" dirty="0"/>
              <a:t>单击此处编辑母版标题样式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封面">
    <p:spTree>
      <p:nvGrpSpPr>
        <p:cNvPr id="1" name=""/>
        <p:cNvGrpSpPr/>
        <p:nvPr/>
      </p:nvGrpSpPr>
      <p:grpSpPr>
        <a:xfrm>
          <a:off x="0" y="0"/>
          <a:ext cx="0" cy="0"/>
          <a:chOff x="0" y="0"/>
          <a:chExt cx="0" cy="0"/>
        </a:xfrm>
      </p:grpSpPr>
      <p:pic>
        <p:nvPicPr>
          <p:cNvPr id="33" name="图片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22812" y="1098568"/>
            <a:ext cx="2609201" cy="533062"/>
          </a:xfrm>
          <a:prstGeom prst="rect">
            <a:avLst/>
          </a:prstGeom>
        </p:spPr>
      </p:pic>
      <p:sp>
        <p:nvSpPr>
          <p:cNvPr id="3598" name="图形 10"/>
          <p:cNvSpPr/>
          <p:nvPr/>
        </p:nvSpPr>
        <p:spPr>
          <a:xfrm>
            <a:off x="2634916" y="2500071"/>
            <a:ext cx="9554427" cy="4357549"/>
          </a:xfrm>
          <a:custGeom>
            <a:avLst/>
            <a:gdLst>
              <a:gd name="connsiteX0" fmla="*/ 0 w 9554427"/>
              <a:gd name="connsiteY0" fmla="*/ 4357550 h 4357549"/>
              <a:gd name="connsiteX1" fmla="*/ 3910435 w 9554427"/>
              <a:gd name="connsiteY1" fmla="*/ 2508244 h 4357549"/>
              <a:gd name="connsiteX2" fmla="*/ 9554427 w 9554427"/>
              <a:gd name="connsiteY2" fmla="*/ 0 h 4357549"/>
              <a:gd name="connsiteX3" fmla="*/ 9554427 w 9554427"/>
              <a:gd name="connsiteY3" fmla="*/ 4357550 h 4357549"/>
              <a:gd name="connsiteX4" fmla="*/ 0 w 9554427"/>
              <a:gd name="connsiteY4" fmla="*/ 4357550 h 4357549"/>
              <a:gd name="connsiteX5" fmla="*/ 0 w 9554427"/>
              <a:gd name="connsiteY5" fmla="*/ 4357550 h 43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54427" h="4357549">
                <a:moveTo>
                  <a:pt x="0" y="4357550"/>
                </a:moveTo>
                <a:cubicBezTo>
                  <a:pt x="1641466" y="4013849"/>
                  <a:pt x="2855677" y="3218037"/>
                  <a:pt x="3910435" y="2508244"/>
                </a:cubicBezTo>
                <a:cubicBezTo>
                  <a:pt x="5595227" y="1374361"/>
                  <a:pt x="7014874" y="43832"/>
                  <a:pt x="9554427" y="0"/>
                </a:cubicBezTo>
                <a:lnTo>
                  <a:pt x="9554427" y="4357550"/>
                </a:lnTo>
                <a:lnTo>
                  <a:pt x="0" y="4357550"/>
                </a:lnTo>
                <a:lnTo>
                  <a:pt x="0" y="4357550"/>
                </a:lnTo>
                <a:close/>
              </a:path>
            </a:pathLst>
          </a:custGeom>
          <a:solidFill>
            <a:srgbClr val="8FD400"/>
          </a:solidFill>
          <a:ln w="6323" cap="flat">
            <a:noFill/>
            <a:prstDash val="solid"/>
            <a:miter/>
          </a:ln>
        </p:spPr>
        <p:txBody>
          <a:bodyPr rtlCol="0" anchor="ctr"/>
          <a:lstStyle/>
          <a:p>
            <a:endParaRPr lang="zh-CN" altLang="en-US"/>
          </a:p>
        </p:txBody>
      </p:sp>
      <p:sp>
        <p:nvSpPr>
          <p:cNvPr id="10" name="图形 8"/>
          <p:cNvSpPr/>
          <p:nvPr/>
        </p:nvSpPr>
        <p:spPr>
          <a:xfrm>
            <a:off x="2121299" y="3087758"/>
            <a:ext cx="10070701" cy="3770242"/>
          </a:xfrm>
          <a:custGeom>
            <a:avLst/>
            <a:gdLst>
              <a:gd name="connsiteX0" fmla="*/ 0 w 12188259"/>
              <a:gd name="connsiteY0" fmla="*/ 4563009 h 4563008"/>
              <a:gd name="connsiteX1" fmla="*/ 12188259 w 12188259"/>
              <a:gd name="connsiteY1" fmla="*/ 42502 h 4563008"/>
              <a:gd name="connsiteX2" fmla="*/ 12188259 w 12188259"/>
              <a:gd name="connsiteY2" fmla="*/ 4563009 h 4563008"/>
              <a:gd name="connsiteX3" fmla="*/ 0 w 12188259"/>
              <a:gd name="connsiteY3" fmla="*/ 4563009 h 4563008"/>
              <a:gd name="connsiteX4" fmla="*/ 0 w 12188259"/>
              <a:gd name="connsiteY4" fmla="*/ 4563009 h 4563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8259" h="4563008">
                <a:moveTo>
                  <a:pt x="0" y="4563009"/>
                </a:moveTo>
                <a:cubicBezTo>
                  <a:pt x="5455405" y="3980129"/>
                  <a:pt x="6493214" y="-480219"/>
                  <a:pt x="12188259" y="42502"/>
                </a:cubicBezTo>
                <a:lnTo>
                  <a:pt x="12188259" y="4563009"/>
                </a:lnTo>
                <a:lnTo>
                  <a:pt x="0" y="4563009"/>
                </a:lnTo>
                <a:lnTo>
                  <a:pt x="0" y="4563009"/>
                </a:lnTo>
                <a:close/>
              </a:path>
            </a:pathLst>
          </a:custGeom>
          <a:solidFill>
            <a:srgbClr val="00B052"/>
          </a:solidFill>
          <a:ln w="7634" cap="flat">
            <a:noFill/>
            <a:prstDash val="solid"/>
            <a:miter/>
          </a:ln>
        </p:spPr>
        <p:txBody>
          <a:bodyPr rtlCol="0" anchor="ctr"/>
          <a:lstStyle/>
          <a:p>
            <a:endParaRPr lang="zh-CN" altLang="en-US"/>
          </a:p>
        </p:txBody>
      </p:sp>
      <p:sp>
        <p:nvSpPr>
          <p:cNvPr id="15" name="副标题 14"/>
          <p:cNvSpPr>
            <a:spLocks noGrp="1"/>
          </p:cNvSpPr>
          <p:nvPr userDrawn="1">
            <p:ph type="subTitle" idx="1" hasCustomPrompt="1"/>
          </p:nvPr>
        </p:nvSpPr>
        <p:spPr>
          <a:xfrm>
            <a:off x="571620" y="1710812"/>
            <a:ext cx="7656127" cy="446623"/>
          </a:xfrm>
          <a:prstGeom prst="rect">
            <a:avLst/>
          </a:prstGeom>
          <a:noFill/>
        </p:spPr>
        <p:txBody>
          <a:bodyPr anchor="ct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此处请填入小标题</a:t>
            </a:r>
            <a:endParaRPr lang="en-US" altLang="zh-CN" dirty="0"/>
          </a:p>
        </p:txBody>
      </p:sp>
      <p:sp>
        <p:nvSpPr>
          <p:cNvPr id="17" name="文本占位符 16"/>
          <p:cNvSpPr>
            <a:spLocks noGrp="1"/>
          </p:cNvSpPr>
          <p:nvPr userDrawn="1">
            <p:ph type="body" sz="quarter" idx="10" hasCustomPrompt="1"/>
          </p:nvPr>
        </p:nvSpPr>
        <p:spPr>
          <a:xfrm>
            <a:off x="571620" y="5277798"/>
            <a:ext cx="3598808" cy="296271"/>
          </a:xfrm>
          <a:prstGeom prst="rect">
            <a:avLst/>
          </a:prstGeom>
          <a:ln>
            <a:noFill/>
          </a:ln>
        </p:spPr>
        <p:txBody>
          <a:bodyPr vert="horz" anchor="ctr">
            <a:noAutofit/>
          </a:bodyPr>
          <a:lstStyle>
            <a:lvl1pPr marL="0" indent="0" algn="l">
              <a:buNone/>
              <a:defRPr sz="150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姓名</a:t>
            </a:r>
            <a:endParaRPr lang="en-US" altLang="zh-CN" dirty="0"/>
          </a:p>
        </p:txBody>
      </p:sp>
      <p:sp>
        <p:nvSpPr>
          <p:cNvPr id="18" name="文本占位符 17"/>
          <p:cNvSpPr>
            <a:spLocks noGrp="1"/>
          </p:cNvSpPr>
          <p:nvPr userDrawn="1">
            <p:ph type="body" sz="quarter" idx="11" hasCustomPrompt="1"/>
          </p:nvPr>
        </p:nvSpPr>
        <p:spPr>
          <a:xfrm>
            <a:off x="571620" y="5612169"/>
            <a:ext cx="3598808" cy="296271"/>
          </a:xfrm>
          <a:prstGeom prst="rect">
            <a:avLst/>
          </a:prstGeom>
          <a:ln>
            <a:noFill/>
          </a:ln>
        </p:spPr>
        <p:txBody>
          <a:bodyPr vert="horz" anchor="ctr">
            <a:noAutofit/>
          </a:bodyPr>
          <a:lstStyle>
            <a:lvl1pPr marL="0" indent="0" algn="l">
              <a:buNone/>
              <a:defRPr sz="150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部门</a:t>
            </a:r>
            <a:r>
              <a:rPr lang="en-US" altLang="zh-CN" dirty="0"/>
              <a:t>, </a:t>
            </a:r>
            <a:r>
              <a:rPr lang="zh-CN" altLang="en-US" dirty="0"/>
              <a:t>时间</a:t>
            </a:r>
            <a:endParaRPr lang="zh-CN" altLang="en-US" dirty="0"/>
          </a:p>
        </p:txBody>
      </p:sp>
      <p:sp>
        <p:nvSpPr>
          <p:cNvPr id="16" name="标题 15"/>
          <p:cNvSpPr>
            <a:spLocks noGrp="1"/>
          </p:cNvSpPr>
          <p:nvPr userDrawn="1">
            <p:ph type="ctrTitle" hasCustomPrompt="1"/>
          </p:nvPr>
        </p:nvSpPr>
        <p:spPr>
          <a:xfrm>
            <a:off x="541780" y="962233"/>
            <a:ext cx="7685967" cy="720613"/>
          </a:xfrm>
          <a:prstGeom prst="rect">
            <a:avLst/>
          </a:prstGeom>
        </p:spPr>
        <p:txBody>
          <a:bodyPr anchor="ctr">
            <a:normAutofit/>
          </a:bodyPr>
          <a:lstStyle>
            <a:lvl1pPr algn="l">
              <a:defRPr sz="4000" i="1">
                <a:solidFill>
                  <a:schemeClr val="tx1"/>
                </a:solidFill>
              </a:defRPr>
            </a:lvl1pPr>
          </a:lstStyle>
          <a:p>
            <a:r>
              <a:rPr lang="zh-CN" altLang="en-US" dirty="0"/>
              <a:t>此处请填入标题</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1_封面">
    <p:spTree>
      <p:nvGrpSpPr>
        <p:cNvPr id="1" name=""/>
        <p:cNvGrpSpPr/>
        <p:nvPr/>
      </p:nvGrpSpPr>
      <p:grpSpPr>
        <a:xfrm>
          <a:off x="0" y="0"/>
          <a:ext cx="0" cy="0"/>
          <a:chOff x="0" y="0"/>
          <a:chExt cx="0" cy="0"/>
        </a:xfrm>
      </p:grpSpPr>
      <p:pic>
        <p:nvPicPr>
          <p:cNvPr id="33" name="图片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22812" y="1098568"/>
            <a:ext cx="2609201" cy="533062"/>
          </a:xfrm>
          <a:prstGeom prst="rect">
            <a:avLst/>
          </a:prstGeom>
        </p:spPr>
      </p:pic>
      <p:sp>
        <p:nvSpPr>
          <p:cNvPr id="3598" name="图形 10"/>
          <p:cNvSpPr/>
          <p:nvPr/>
        </p:nvSpPr>
        <p:spPr>
          <a:xfrm>
            <a:off x="2634916" y="2500071"/>
            <a:ext cx="9554427" cy="4357549"/>
          </a:xfrm>
          <a:custGeom>
            <a:avLst/>
            <a:gdLst>
              <a:gd name="connsiteX0" fmla="*/ 0 w 9554427"/>
              <a:gd name="connsiteY0" fmla="*/ 4357550 h 4357549"/>
              <a:gd name="connsiteX1" fmla="*/ 3910435 w 9554427"/>
              <a:gd name="connsiteY1" fmla="*/ 2508244 h 4357549"/>
              <a:gd name="connsiteX2" fmla="*/ 9554427 w 9554427"/>
              <a:gd name="connsiteY2" fmla="*/ 0 h 4357549"/>
              <a:gd name="connsiteX3" fmla="*/ 9554427 w 9554427"/>
              <a:gd name="connsiteY3" fmla="*/ 4357550 h 4357549"/>
              <a:gd name="connsiteX4" fmla="*/ 0 w 9554427"/>
              <a:gd name="connsiteY4" fmla="*/ 4357550 h 4357549"/>
              <a:gd name="connsiteX5" fmla="*/ 0 w 9554427"/>
              <a:gd name="connsiteY5" fmla="*/ 4357550 h 43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54427" h="4357549">
                <a:moveTo>
                  <a:pt x="0" y="4357550"/>
                </a:moveTo>
                <a:cubicBezTo>
                  <a:pt x="1641466" y="4013849"/>
                  <a:pt x="2855677" y="3218037"/>
                  <a:pt x="3910435" y="2508244"/>
                </a:cubicBezTo>
                <a:cubicBezTo>
                  <a:pt x="5595227" y="1374361"/>
                  <a:pt x="7014874" y="43832"/>
                  <a:pt x="9554427" y="0"/>
                </a:cubicBezTo>
                <a:lnTo>
                  <a:pt x="9554427" y="4357550"/>
                </a:lnTo>
                <a:lnTo>
                  <a:pt x="0" y="4357550"/>
                </a:lnTo>
                <a:lnTo>
                  <a:pt x="0" y="4357550"/>
                </a:lnTo>
                <a:close/>
              </a:path>
            </a:pathLst>
          </a:custGeom>
          <a:solidFill>
            <a:srgbClr val="8FD400"/>
          </a:solidFill>
          <a:ln w="6323" cap="flat">
            <a:noFill/>
            <a:prstDash val="solid"/>
            <a:miter/>
          </a:ln>
        </p:spPr>
        <p:txBody>
          <a:bodyPr rtlCol="0" anchor="ctr"/>
          <a:lstStyle/>
          <a:p>
            <a:endParaRPr lang="zh-CN" altLang="en-US"/>
          </a:p>
        </p:txBody>
      </p:sp>
      <p:sp>
        <p:nvSpPr>
          <p:cNvPr id="10" name="图形 8"/>
          <p:cNvSpPr/>
          <p:nvPr/>
        </p:nvSpPr>
        <p:spPr>
          <a:xfrm>
            <a:off x="2121299" y="3087758"/>
            <a:ext cx="10070701" cy="3770242"/>
          </a:xfrm>
          <a:custGeom>
            <a:avLst/>
            <a:gdLst>
              <a:gd name="connsiteX0" fmla="*/ 0 w 12188259"/>
              <a:gd name="connsiteY0" fmla="*/ 4563009 h 4563008"/>
              <a:gd name="connsiteX1" fmla="*/ 12188259 w 12188259"/>
              <a:gd name="connsiteY1" fmla="*/ 42502 h 4563008"/>
              <a:gd name="connsiteX2" fmla="*/ 12188259 w 12188259"/>
              <a:gd name="connsiteY2" fmla="*/ 4563009 h 4563008"/>
              <a:gd name="connsiteX3" fmla="*/ 0 w 12188259"/>
              <a:gd name="connsiteY3" fmla="*/ 4563009 h 4563008"/>
              <a:gd name="connsiteX4" fmla="*/ 0 w 12188259"/>
              <a:gd name="connsiteY4" fmla="*/ 4563009 h 4563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8259" h="4563008">
                <a:moveTo>
                  <a:pt x="0" y="4563009"/>
                </a:moveTo>
                <a:cubicBezTo>
                  <a:pt x="5455405" y="3980129"/>
                  <a:pt x="6493214" y="-480219"/>
                  <a:pt x="12188259" y="42502"/>
                </a:cubicBezTo>
                <a:lnTo>
                  <a:pt x="12188259" y="4563009"/>
                </a:lnTo>
                <a:lnTo>
                  <a:pt x="0" y="4563009"/>
                </a:lnTo>
                <a:lnTo>
                  <a:pt x="0" y="4563009"/>
                </a:lnTo>
                <a:close/>
              </a:path>
            </a:pathLst>
          </a:custGeom>
          <a:solidFill>
            <a:srgbClr val="00B052"/>
          </a:solidFill>
          <a:ln w="7634" cap="flat">
            <a:noFill/>
            <a:prstDash val="solid"/>
            <a:miter/>
          </a:ln>
        </p:spPr>
        <p:txBody>
          <a:bodyPr rtlCol="0" anchor="ctr"/>
          <a:lstStyle/>
          <a:p>
            <a:endParaRPr lang="zh-CN" altLang="en-US"/>
          </a:p>
        </p:txBody>
      </p:sp>
      <p:sp>
        <p:nvSpPr>
          <p:cNvPr id="15" name="副标题 14"/>
          <p:cNvSpPr>
            <a:spLocks noGrp="1"/>
          </p:cNvSpPr>
          <p:nvPr userDrawn="1">
            <p:ph type="subTitle" idx="1" hasCustomPrompt="1"/>
          </p:nvPr>
        </p:nvSpPr>
        <p:spPr>
          <a:xfrm>
            <a:off x="571620" y="1710812"/>
            <a:ext cx="7656127" cy="446623"/>
          </a:xfrm>
          <a:prstGeom prst="rect">
            <a:avLst/>
          </a:prstGeom>
          <a:noFill/>
        </p:spPr>
        <p:txBody>
          <a:bodyPr anchor="ct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此处请填入小标题</a:t>
            </a:r>
            <a:endParaRPr lang="en-US" altLang="zh-CN" dirty="0"/>
          </a:p>
        </p:txBody>
      </p:sp>
      <p:sp>
        <p:nvSpPr>
          <p:cNvPr id="17" name="文本占位符 16"/>
          <p:cNvSpPr>
            <a:spLocks noGrp="1"/>
          </p:cNvSpPr>
          <p:nvPr userDrawn="1">
            <p:ph type="body" sz="quarter" idx="10" hasCustomPrompt="1"/>
          </p:nvPr>
        </p:nvSpPr>
        <p:spPr>
          <a:xfrm>
            <a:off x="571620" y="5277798"/>
            <a:ext cx="3598808" cy="296271"/>
          </a:xfrm>
          <a:prstGeom prst="rect">
            <a:avLst/>
          </a:prstGeom>
          <a:ln>
            <a:noFill/>
          </a:ln>
        </p:spPr>
        <p:txBody>
          <a:bodyPr vert="horz" anchor="ctr">
            <a:noAutofit/>
          </a:bodyPr>
          <a:lstStyle>
            <a:lvl1pPr marL="0" indent="0" algn="l">
              <a:buNone/>
              <a:defRPr sz="150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姓名</a:t>
            </a:r>
            <a:endParaRPr lang="en-US" altLang="zh-CN" dirty="0"/>
          </a:p>
        </p:txBody>
      </p:sp>
      <p:sp>
        <p:nvSpPr>
          <p:cNvPr id="18" name="文本占位符 17"/>
          <p:cNvSpPr>
            <a:spLocks noGrp="1"/>
          </p:cNvSpPr>
          <p:nvPr userDrawn="1">
            <p:ph type="body" sz="quarter" idx="11" hasCustomPrompt="1"/>
          </p:nvPr>
        </p:nvSpPr>
        <p:spPr>
          <a:xfrm>
            <a:off x="571620" y="5612169"/>
            <a:ext cx="3598808" cy="296271"/>
          </a:xfrm>
          <a:prstGeom prst="rect">
            <a:avLst/>
          </a:prstGeom>
          <a:ln>
            <a:noFill/>
          </a:ln>
        </p:spPr>
        <p:txBody>
          <a:bodyPr vert="horz" anchor="ctr">
            <a:noAutofit/>
          </a:bodyPr>
          <a:lstStyle>
            <a:lvl1pPr marL="0" indent="0" algn="l">
              <a:buNone/>
              <a:defRPr sz="150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部门</a:t>
            </a:r>
            <a:r>
              <a:rPr lang="en-US" altLang="zh-CN" dirty="0"/>
              <a:t>, </a:t>
            </a:r>
            <a:r>
              <a:rPr lang="zh-CN" altLang="en-US" dirty="0"/>
              <a:t>时间</a:t>
            </a:r>
            <a:endParaRPr lang="zh-CN" altLang="en-US" dirty="0"/>
          </a:p>
        </p:txBody>
      </p:sp>
      <p:sp>
        <p:nvSpPr>
          <p:cNvPr id="16" name="标题 15"/>
          <p:cNvSpPr>
            <a:spLocks noGrp="1"/>
          </p:cNvSpPr>
          <p:nvPr userDrawn="1">
            <p:ph type="ctrTitle" hasCustomPrompt="1"/>
          </p:nvPr>
        </p:nvSpPr>
        <p:spPr>
          <a:xfrm>
            <a:off x="541780" y="962233"/>
            <a:ext cx="7685967" cy="720613"/>
          </a:xfrm>
          <a:prstGeom prst="rect">
            <a:avLst/>
          </a:prstGeom>
        </p:spPr>
        <p:txBody>
          <a:bodyPr anchor="ctr">
            <a:normAutofit/>
          </a:bodyPr>
          <a:lstStyle>
            <a:lvl1pPr algn="l">
              <a:defRPr sz="4000" i="1">
                <a:solidFill>
                  <a:schemeClr val="tx1"/>
                </a:solidFill>
              </a:defRPr>
            </a:lvl1pPr>
          </a:lstStyle>
          <a:p>
            <a:r>
              <a:rPr lang="zh-CN" altLang="en-US" dirty="0"/>
              <a:t>此处请填入标题</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节标题">
    <p:bg>
      <p:bgPr>
        <a:solidFill>
          <a:schemeClr val="bg1"/>
        </a:solidFill>
        <a:effectLst/>
      </p:bgPr>
    </p:bg>
    <p:spTree>
      <p:nvGrpSpPr>
        <p:cNvPr id="1" name=""/>
        <p:cNvGrpSpPr/>
        <p:nvPr/>
      </p:nvGrpSpPr>
      <p:grpSpPr>
        <a:xfrm>
          <a:off x="0" y="0"/>
          <a:ext cx="0" cy="0"/>
          <a:chOff x="0" y="0"/>
          <a:chExt cx="0" cy="0"/>
        </a:xfrm>
      </p:grpSpPr>
      <p:sp>
        <p:nvSpPr>
          <p:cNvPr id="39" name="图形 37"/>
          <p:cNvSpPr/>
          <p:nvPr/>
        </p:nvSpPr>
        <p:spPr>
          <a:xfrm>
            <a:off x="0" y="0"/>
            <a:ext cx="12192000" cy="6858000"/>
          </a:xfrm>
          <a:custGeom>
            <a:avLst/>
            <a:gdLst>
              <a:gd name="connsiteX0" fmla="*/ 0 w 12192000"/>
              <a:gd name="connsiteY0" fmla="*/ 0 h 6520624"/>
              <a:gd name="connsiteX1" fmla="*/ 12192000 w 12192000"/>
              <a:gd name="connsiteY1" fmla="*/ 0 h 6520624"/>
              <a:gd name="connsiteX2" fmla="*/ 12192000 w 12192000"/>
              <a:gd name="connsiteY2" fmla="*/ 6520625 h 6520624"/>
              <a:gd name="connsiteX3" fmla="*/ 0 w 12192000"/>
              <a:gd name="connsiteY3" fmla="*/ 6520625 h 6520624"/>
              <a:gd name="connsiteX4" fmla="*/ 0 w 12192000"/>
              <a:gd name="connsiteY4" fmla="*/ 0 h 6520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520624">
                <a:moveTo>
                  <a:pt x="0" y="0"/>
                </a:moveTo>
                <a:lnTo>
                  <a:pt x="12192000" y="0"/>
                </a:lnTo>
                <a:lnTo>
                  <a:pt x="12192000" y="6520625"/>
                </a:lnTo>
                <a:lnTo>
                  <a:pt x="0" y="6520625"/>
                </a:lnTo>
                <a:lnTo>
                  <a:pt x="0" y="0"/>
                </a:lnTo>
                <a:close/>
              </a:path>
            </a:pathLst>
          </a:custGeom>
          <a:solidFill>
            <a:srgbClr val="00B052"/>
          </a:solidFill>
          <a:ln w="6350" cap="flat">
            <a:noFill/>
            <a:prstDash val="solid"/>
            <a:miter/>
          </a:ln>
        </p:spPr>
        <p:txBody>
          <a:bodyPr rtlCol="0" anchor="ctr"/>
          <a:lstStyle/>
          <a:p>
            <a:endParaRPr lang="zh-CN" altLang="en-US"/>
          </a:p>
        </p:txBody>
      </p:sp>
      <p:sp>
        <p:nvSpPr>
          <p:cNvPr id="8" name="标题 7"/>
          <p:cNvSpPr>
            <a:spLocks noGrp="1"/>
          </p:cNvSpPr>
          <p:nvPr>
            <p:ph type="title" hasCustomPrompt="1"/>
          </p:nvPr>
        </p:nvSpPr>
        <p:spPr>
          <a:xfrm>
            <a:off x="1493579" y="1155671"/>
            <a:ext cx="7614326" cy="895350"/>
          </a:xfrm>
          <a:prstGeom prst="rect">
            <a:avLst/>
          </a:prstGeom>
        </p:spPr>
        <p:txBody>
          <a:bodyPr anchor="ctr">
            <a:normAutofit/>
          </a:bodyPr>
          <a:lstStyle>
            <a:lvl1pPr algn="l">
              <a:lnSpc>
                <a:spcPct val="100000"/>
              </a:lnSpc>
              <a:defRPr sz="2800" b="1" i="1">
                <a:solidFill>
                  <a:schemeClr val="bg1"/>
                </a:solidFill>
              </a:defRPr>
            </a:lvl1pPr>
          </a:lstStyle>
          <a:p>
            <a:r>
              <a:rPr lang="zh-CN" altLang="en-US" dirty="0"/>
              <a:t>此处请填入标题</a:t>
            </a:r>
            <a:endParaRPr lang="zh-CN" altLang="en-US" dirty="0"/>
          </a:p>
        </p:txBody>
      </p:sp>
      <p:sp>
        <p:nvSpPr>
          <p:cNvPr id="9" name="文本占位符 8"/>
          <p:cNvSpPr>
            <a:spLocks noGrp="1"/>
          </p:cNvSpPr>
          <p:nvPr>
            <p:ph type="body" idx="1" hasCustomPrompt="1"/>
          </p:nvPr>
        </p:nvSpPr>
        <p:spPr>
          <a:xfrm>
            <a:off x="669925" y="2800868"/>
            <a:ext cx="5526338" cy="1015623"/>
          </a:xfrm>
          <a:prstGeom prst="rect">
            <a:avLst/>
          </a:prstGeom>
        </p:spPr>
        <p:txBody>
          <a:bodyPr vert="horz" lIns="91440" tIns="45720" rIns="91440" bIns="45720" rtlCol="0" anchor="t">
            <a:normAutofit/>
          </a:bodyPr>
          <a:lstStyle>
            <a:lvl1pPr marL="0" indent="0">
              <a:lnSpc>
                <a:spcPct val="100000"/>
              </a:lnSpc>
              <a:buNone/>
              <a:defRPr lang="en-US" sz="1800" b="0" i="1" dirty="0">
                <a:solidFill>
                  <a:schemeClr val="bg1"/>
                </a:solidFill>
                <a:latin typeface="+mj-lt"/>
                <a:ea typeface="+mj-ea"/>
                <a:cs typeface="+mj-cs"/>
              </a:defRPr>
            </a:lvl1pPr>
          </a:lstStyle>
          <a:p>
            <a:pPr marL="285750" lvl="0" indent="-285750">
              <a:lnSpc>
                <a:spcPct val="120000"/>
              </a:lnSpc>
              <a:spcBef>
                <a:spcPct val="0"/>
              </a:spcBef>
            </a:pPr>
            <a:r>
              <a:rPr lang="zh-CN" altLang="en-US" dirty="0"/>
              <a:t>此处请填入小标题</a:t>
            </a:r>
            <a:endParaRPr lang="en-US" dirty="0"/>
          </a:p>
        </p:txBody>
      </p:sp>
      <p:sp>
        <p:nvSpPr>
          <p:cNvPr id="4" name="图形 2"/>
          <p:cNvSpPr/>
          <p:nvPr/>
        </p:nvSpPr>
        <p:spPr>
          <a:xfrm>
            <a:off x="0" y="1178370"/>
            <a:ext cx="12192000" cy="5679630"/>
          </a:xfrm>
          <a:custGeom>
            <a:avLst/>
            <a:gdLst>
              <a:gd name="connsiteX0" fmla="*/ 0 w 12192000"/>
              <a:gd name="connsiteY0" fmla="*/ 4714494 h 5679630"/>
              <a:gd name="connsiteX1" fmla="*/ 5971286 w 12192000"/>
              <a:gd name="connsiteY1" fmla="*/ 3485197 h 5679630"/>
              <a:gd name="connsiteX2" fmla="*/ 6004751 w 12192000"/>
              <a:gd name="connsiteY2" fmla="*/ 3469513 h 5679630"/>
              <a:gd name="connsiteX3" fmla="*/ 12192000 w 12192000"/>
              <a:gd name="connsiteY3" fmla="*/ 0 h 5679630"/>
              <a:gd name="connsiteX4" fmla="*/ 12192000 w 12192000"/>
              <a:gd name="connsiteY4" fmla="*/ 5679631 h 5679630"/>
              <a:gd name="connsiteX5" fmla="*/ 0 w 12192000"/>
              <a:gd name="connsiteY5" fmla="*/ 5679631 h 5679630"/>
              <a:gd name="connsiteX6" fmla="*/ 0 w 12192000"/>
              <a:gd name="connsiteY6" fmla="*/ 4714494 h 5679630"/>
              <a:gd name="connsiteX7" fmla="*/ 0 w 12192000"/>
              <a:gd name="connsiteY7" fmla="*/ 4714494 h 5679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679630">
                <a:moveTo>
                  <a:pt x="0" y="4714494"/>
                </a:moveTo>
                <a:cubicBezTo>
                  <a:pt x="2217103" y="4716907"/>
                  <a:pt x="3937127" y="4432554"/>
                  <a:pt x="5971286" y="3485197"/>
                </a:cubicBezTo>
                <a:cubicBezTo>
                  <a:pt x="5982526" y="3479991"/>
                  <a:pt x="5993575" y="3474720"/>
                  <a:pt x="6004751" y="3469513"/>
                </a:cubicBezTo>
                <a:cubicBezTo>
                  <a:pt x="8174736" y="2444941"/>
                  <a:pt x="9867456" y="835279"/>
                  <a:pt x="12192000" y="0"/>
                </a:cubicBezTo>
                <a:cubicBezTo>
                  <a:pt x="12192000" y="1889062"/>
                  <a:pt x="12192000" y="3790569"/>
                  <a:pt x="12192000" y="5679631"/>
                </a:cubicBezTo>
                <a:cubicBezTo>
                  <a:pt x="8128000" y="5679631"/>
                  <a:pt x="4064000" y="5679631"/>
                  <a:pt x="0" y="5679631"/>
                </a:cubicBezTo>
                <a:lnTo>
                  <a:pt x="0" y="4714494"/>
                </a:lnTo>
                <a:lnTo>
                  <a:pt x="0" y="4714494"/>
                </a:lnTo>
                <a:close/>
              </a:path>
            </a:pathLst>
          </a:custGeom>
          <a:solidFill>
            <a:srgbClr val="8FD400"/>
          </a:solidFill>
          <a:ln w="6350" cap="flat">
            <a:noFill/>
            <a:prstDash val="solid"/>
            <a:miter/>
          </a:ln>
        </p:spPr>
        <p:txBody>
          <a:bodyPr rtlCol="0" anchor="ctr"/>
          <a:lstStyle/>
          <a:p>
            <a:endParaRPr lang="zh-CN" altLang="en-US"/>
          </a:p>
        </p:txBody>
      </p:sp>
      <p:grpSp>
        <p:nvGrpSpPr>
          <p:cNvPr id="43" name="图形 41"/>
          <p:cNvGrpSpPr/>
          <p:nvPr/>
        </p:nvGrpSpPr>
        <p:grpSpPr>
          <a:xfrm>
            <a:off x="8650214" y="5581760"/>
            <a:ext cx="2893557" cy="555515"/>
            <a:chOff x="5076825" y="3233751"/>
            <a:chExt cx="2033587" cy="390415"/>
          </a:xfrm>
          <a:solidFill>
            <a:schemeClr val="bg1"/>
          </a:solidFill>
        </p:grpSpPr>
        <p:sp>
          <p:nvSpPr>
            <p:cNvPr id="44" name="任意多边形: 形状 43"/>
            <p:cNvSpPr/>
            <p:nvPr/>
          </p:nvSpPr>
          <p:spPr>
            <a:xfrm>
              <a:off x="5866352" y="3458907"/>
              <a:ext cx="142303" cy="161163"/>
            </a:xfrm>
            <a:custGeom>
              <a:avLst/>
              <a:gdLst>
                <a:gd name="connsiteX0" fmla="*/ 72295 w 142303"/>
                <a:gd name="connsiteY0" fmla="*/ 0 h 161163"/>
                <a:gd name="connsiteX1" fmla="*/ 142304 w 142303"/>
                <a:gd name="connsiteY1" fmla="*/ 0 h 161163"/>
                <a:gd name="connsiteX2" fmla="*/ 69914 w 142303"/>
                <a:gd name="connsiteY2" fmla="*/ 161163 h 161163"/>
                <a:gd name="connsiteX3" fmla="*/ 0 w 142303"/>
                <a:gd name="connsiteY3" fmla="*/ 161163 h 161163"/>
                <a:gd name="connsiteX4" fmla="*/ 72295 w 142303"/>
                <a:gd name="connsiteY4" fmla="*/ 0 h 161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03" h="161163">
                  <a:moveTo>
                    <a:pt x="72295" y="0"/>
                  </a:moveTo>
                  <a:lnTo>
                    <a:pt x="142304" y="0"/>
                  </a:lnTo>
                  <a:lnTo>
                    <a:pt x="69914" y="161163"/>
                  </a:lnTo>
                  <a:lnTo>
                    <a:pt x="0" y="161163"/>
                  </a:lnTo>
                  <a:lnTo>
                    <a:pt x="72295" y="0"/>
                  </a:lnTo>
                  <a:close/>
                </a:path>
              </a:pathLst>
            </a:custGeom>
            <a:grpFill/>
            <a:ln w="9525" cap="flat">
              <a:noFill/>
              <a:prstDash val="solid"/>
              <a:miter/>
            </a:ln>
          </p:spPr>
          <p:txBody>
            <a:bodyPr rtlCol="0" anchor="ctr"/>
            <a:lstStyle/>
            <a:p>
              <a:endParaRPr lang="zh-CN" altLang="en-US"/>
            </a:p>
          </p:txBody>
        </p:sp>
        <p:sp>
          <p:nvSpPr>
            <p:cNvPr id="45" name="任意多边形: 形状 44"/>
            <p:cNvSpPr/>
            <p:nvPr/>
          </p:nvSpPr>
          <p:spPr>
            <a:xfrm>
              <a:off x="5944457" y="3396709"/>
              <a:ext cx="92106" cy="49244"/>
            </a:xfrm>
            <a:custGeom>
              <a:avLst/>
              <a:gdLst>
                <a:gd name="connsiteX0" fmla="*/ 22193 w 92106"/>
                <a:gd name="connsiteY0" fmla="*/ 0 h 49244"/>
                <a:gd name="connsiteX1" fmla="*/ 92107 w 92106"/>
                <a:gd name="connsiteY1" fmla="*/ 0 h 49244"/>
                <a:gd name="connsiteX2" fmla="*/ 70009 w 92106"/>
                <a:gd name="connsiteY2" fmla="*/ 49244 h 49244"/>
                <a:gd name="connsiteX3" fmla="*/ 0 w 92106"/>
                <a:gd name="connsiteY3" fmla="*/ 49244 h 49244"/>
                <a:gd name="connsiteX4" fmla="*/ 22193 w 92106"/>
                <a:gd name="connsiteY4" fmla="*/ 0 h 4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06" h="49244">
                  <a:moveTo>
                    <a:pt x="22193" y="0"/>
                  </a:moveTo>
                  <a:lnTo>
                    <a:pt x="92107" y="0"/>
                  </a:lnTo>
                  <a:lnTo>
                    <a:pt x="70009" y="49244"/>
                  </a:lnTo>
                  <a:lnTo>
                    <a:pt x="0" y="49244"/>
                  </a:lnTo>
                  <a:lnTo>
                    <a:pt x="22193" y="0"/>
                  </a:lnTo>
                  <a:close/>
                </a:path>
              </a:pathLst>
            </a:custGeom>
            <a:grpFill/>
            <a:ln w="9525" cap="flat">
              <a:noFill/>
              <a:prstDash val="solid"/>
              <a:miter/>
            </a:ln>
          </p:spPr>
          <p:txBody>
            <a:bodyPr rtlCol="0" anchor="ctr"/>
            <a:lstStyle/>
            <a:p>
              <a:endParaRPr lang="zh-CN" altLang="en-US"/>
            </a:p>
          </p:txBody>
        </p:sp>
        <p:sp>
          <p:nvSpPr>
            <p:cNvPr id="46" name="任意多边形: 形状 45"/>
            <p:cNvSpPr/>
            <p:nvPr/>
          </p:nvSpPr>
          <p:spPr>
            <a:xfrm>
              <a:off x="6531500" y="3455383"/>
              <a:ext cx="217663" cy="168116"/>
            </a:xfrm>
            <a:custGeom>
              <a:avLst/>
              <a:gdLst>
                <a:gd name="connsiteX0" fmla="*/ 148382 w 217663"/>
                <a:gd name="connsiteY0" fmla="*/ 69628 h 168116"/>
                <a:gd name="connsiteX1" fmla="*/ 149525 w 217663"/>
                <a:gd name="connsiteY1" fmla="*/ 44005 h 168116"/>
                <a:gd name="connsiteX2" fmla="*/ 130856 w 217663"/>
                <a:gd name="connsiteY2" fmla="*/ 36290 h 168116"/>
                <a:gd name="connsiteX3" fmla="*/ 100376 w 217663"/>
                <a:gd name="connsiteY3" fmla="*/ 47911 h 168116"/>
                <a:gd name="connsiteX4" fmla="*/ 82946 w 217663"/>
                <a:gd name="connsiteY4" fmla="*/ 69628 h 168116"/>
                <a:gd name="connsiteX5" fmla="*/ 148382 w 217663"/>
                <a:gd name="connsiteY5" fmla="*/ 69628 h 168116"/>
                <a:gd name="connsiteX6" fmla="*/ 148382 w 217663"/>
                <a:gd name="connsiteY6" fmla="*/ 69628 h 168116"/>
                <a:gd name="connsiteX7" fmla="*/ 202389 w 217663"/>
                <a:gd name="connsiteY7" fmla="*/ 98965 h 168116"/>
                <a:gd name="connsiteX8" fmla="*/ 69515 w 217663"/>
                <a:gd name="connsiteY8" fmla="*/ 98965 h 168116"/>
                <a:gd name="connsiteX9" fmla="*/ 68182 w 217663"/>
                <a:gd name="connsiteY9" fmla="*/ 121253 h 168116"/>
                <a:gd name="connsiteX10" fmla="*/ 88565 w 217663"/>
                <a:gd name="connsiteY10" fmla="*/ 131826 h 168116"/>
                <a:gd name="connsiteX11" fmla="*/ 109235 w 217663"/>
                <a:gd name="connsiteY11" fmla="*/ 127159 h 168116"/>
                <a:gd name="connsiteX12" fmla="*/ 125427 w 217663"/>
                <a:gd name="connsiteY12" fmla="*/ 116872 h 168116"/>
                <a:gd name="connsiteX13" fmla="*/ 191721 w 217663"/>
                <a:gd name="connsiteY13" fmla="*/ 116967 h 168116"/>
                <a:gd name="connsiteX14" fmla="*/ 136190 w 217663"/>
                <a:gd name="connsiteY14" fmla="*/ 157448 h 168116"/>
                <a:gd name="connsiteX15" fmla="*/ 70754 w 217663"/>
                <a:gd name="connsiteY15" fmla="*/ 168116 h 168116"/>
                <a:gd name="connsiteX16" fmla="*/ 20843 w 217663"/>
                <a:gd name="connsiteY16" fmla="*/ 159068 h 168116"/>
                <a:gd name="connsiteX17" fmla="*/ 1031 w 217663"/>
                <a:gd name="connsiteY17" fmla="*/ 130493 h 168116"/>
                <a:gd name="connsiteX18" fmla="*/ 8841 w 217663"/>
                <a:gd name="connsiteY18" fmla="*/ 84392 h 168116"/>
                <a:gd name="connsiteX19" fmla="*/ 62181 w 217663"/>
                <a:gd name="connsiteY19" fmla="*/ 23336 h 168116"/>
                <a:gd name="connsiteX20" fmla="*/ 144287 w 217663"/>
                <a:gd name="connsiteY20" fmla="*/ 0 h 168116"/>
                <a:gd name="connsiteX21" fmla="*/ 198198 w 217663"/>
                <a:gd name="connsiteY21" fmla="*/ 10382 h 168116"/>
                <a:gd name="connsiteX22" fmla="*/ 217343 w 217663"/>
                <a:gd name="connsiteY22" fmla="*/ 40577 h 168116"/>
                <a:gd name="connsiteX23" fmla="*/ 205437 w 217663"/>
                <a:gd name="connsiteY23" fmla="*/ 92107 h 168116"/>
                <a:gd name="connsiteX24" fmla="*/ 202389 w 217663"/>
                <a:gd name="connsiteY24" fmla="*/ 98965 h 168116"/>
                <a:gd name="connsiteX25" fmla="*/ 202389 w 217663"/>
                <a:gd name="connsiteY25" fmla="*/ 98965 h 16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7663" h="168116">
                  <a:moveTo>
                    <a:pt x="148382" y="69628"/>
                  </a:moveTo>
                  <a:cubicBezTo>
                    <a:pt x="152383" y="57721"/>
                    <a:pt x="152764" y="49149"/>
                    <a:pt x="149525" y="44005"/>
                  </a:cubicBezTo>
                  <a:cubicBezTo>
                    <a:pt x="146192" y="38862"/>
                    <a:pt x="140000" y="36290"/>
                    <a:pt x="130856" y="36290"/>
                  </a:cubicBezTo>
                  <a:cubicBezTo>
                    <a:pt x="120284" y="36290"/>
                    <a:pt x="110092" y="40195"/>
                    <a:pt x="100376" y="47911"/>
                  </a:cubicBezTo>
                  <a:cubicBezTo>
                    <a:pt x="94185" y="52768"/>
                    <a:pt x="88375" y="60007"/>
                    <a:pt x="82946" y="69628"/>
                  </a:cubicBezTo>
                  <a:lnTo>
                    <a:pt x="148382" y="69628"/>
                  </a:lnTo>
                  <a:lnTo>
                    <a:pt x="148382" y="69628"/>
                  </a:lnTo>
                  <a:close/>
                  <a:moveTo>
                    <a:pt x="202389" y="98965"/>
                  </a:moveTo>
                  <a:lnTo>
                    <a:pt x="69515" y="98965"/>
                  </a:lnTo>
                  <a:cubicBezTo>
                    <a:pt x="66277" y="108966"/>
                    <a:pt x="65801" y="116396"/>
                    <a:pt x="68182" y="121253"/>
                  </a:cubicBezTo>
                  <a:cubicBezTo>
                    <a:pt x="71420" y="128302"/>
                    <a:pt x="78278" y="131826"/>
                    <a:pt x="88565" y="131826"/>
                  </a:cubicBezTo>
                  <a:cubicBezTo>
                    <a:pt x="95138" y="131826"/>
                    <a:pt x="101996" y="130302"/>
                    <a:pt x="109235" y="127159"/>
                  </a:cubicBezTo>
                  <a:cubicBezTo>
                    <a:pt x="113711" y="125254"/>
                    <a:pt x="119141" y="121825"/>
                    <a:pt x="125427" y="116872"/>
                  </a:cubicBezTo>
                  <a:lnTo>
                    <a:pt x="191721" y="116967"/>
                  </a:lnTo>
                  <a:cubicBezTo>
                    <a:pt x="181053" y="131254"/>
                    <a:pt x="153526" y="150400"/>
                    <a:pt x="136190" y="157448"/>
                  </a:cubicBezTo>
                  <a:cubicBezTo>
                    <a:pt x="118950" y="164497"/>
                    <a:pt x="97138" y="168116"/>
                    <a:pt x="70754" y="168116"/>
                  </a:cubicBezTo>
                  <a:cubicBezTo>
                    <a:pt x="47894" y="168116"/>
                    <a:pt x="31225" y="165068"/>
                    <a:pt x="20843" y="159068"/>
                  </a:cubicBezTo>
                  <a:cubicBezTo>
                    <a:pt x="10365" y="153067"/>
                    <a:pt x="3793" y="143637"/>
                    <a:pt x="1031" y="130493"/>
                  </a:cubicBezTo>
                  <a:cubicBezTo>
                    <a:pt x="-1636" y="117348"/>
                    <a:pt x="840" y="102013"/>
                    <a:pt x="8841" y="84392"/>
                  </a:cubicBezTo>
                  <a:cubicBezTo>
                    <a:pt x="20081" y="59245"/>
                    <a:pt x="37892" y="38862"/>
                    <a:pt x="62181" y="23336"/>
                  </a:cubicBezTo>
                  <a:cubicBezTo>
                    <a:pt x="86470" y="7810"/>
                    <a:pt x="113807" y="0"/>
                    <a:pt x="144287" y="0"/>
                  </a:cubicBezTo>
                  <a:cubicBezTo>
                    <a:pt x="169052" y="0"/>
                    <a:pt x="187054" y="3429"/>
                    <a:pt x="198198" y="10382"/>
                  </a:cubicBezTo>
                  <a:cubicBezTo>
                    <a:pt x="209438" y="17335"/>
                    <a:pt x="215724" y="27337"/>
                    <a:pt x="217343" y="40577"/>
                  </a:cubicBezTo>
                  <a:cubicBezTo>
                    <a:pt x="218867" y="53721"/>
                    <a:pt x="214962" y="70866"/>
                    <a:pt x="205437" y="92107"/>
                  </a:cubicBezTo>
                  <a:lnTo>
                    <a:pt x="202389" y="98965"/>
                  </a:lnTo>
                  <a:lnTo>
                    <a:pt x="202389" y="98965"/>
                  </a:lnTo>
                  <a:close/>
                </a:path>
              </a:pathLst>
            </a:custGeom>
            <a:grpFill/>
            <a:ln w="9525" cap="flat">
              <a:noFill/>
              <a:prstDash val="solid"/>
              <a:miter/>
            </a:ln>
          </p:spPr>
          <p:txBody>
            <a:bodyPr rtlCol="0" anchor="ctr"/>
            <a:lstStyle/>
            <a:p>
              <a:endParaRPr lang="zh-CN" altLang="en-US"/>
            </a:p>
          </p:txBody>
        </p:sp>
        <p:sp>
          <p:nvSpPr>
            <p:cNvPr id="47" name="任意多边形: 形状 46"/>
            <p:cNvSpPr/>
            <p:nvPr/>
          </p:nvSpPr>
          <p:spPr>
            <a:xfrm>
              <a:off x="6880358" y="3455383"/>
              <a:ext cx="217640" cy="168116"/>
            </a:xfrm>
            <a:custGeom>
              <a:avLst/>
              <a:gdLst>
                <a:gd name="connsiteX0" fmla="*/ 148234 w 217640"/>
                <a:gd name="connsiteY0" fmla="*/ 69628 h 168116"/>
                <a:gd name="connsiteX1" fmla="*/ 149377 w 217640"/>
                <a:gd name="connsiteY1" fmla="*/ 44005 h 168116"/>
                <a:gd name="connsiteX2" fmla="*/ 130708 w 217640"/>
                <a:gd name="connsiteY2" fmla="*/ 36290 h 168116"/>
                <a:gd name="connsiteX3" fmla="*/ 100133 w 217640"/>
                <a:gd name="connsiteY3" fmla="*/ 47911 h 168116"/>
                <a:gd name="connsiteX4" fmla="*/ 82702 w 217640"/>
                <a:gd name="connsiteY4" fmla="*/ 69628 h 168116"/>
                <a:gd name="connsiteX5" fmla="*/ 148234 w 217640"/>
                <a:gd name="connsiteY5" fmla="*/ 69628 h 168116"/>
                <a:gd name="connsiteX6" fmla="*/ 148234 w 217640"/>
                <a:gd name="connsiteY6" fmla="*/ 69628 h 168116"/>
                <a:gd name="connsiteX7" fmla="*/ 202336 w 217640"/>
                <a:gd name="connsiteY7" fmla="*/ 98965 h 168116"/>
                <a:gd name="connsiteX8" fmla="*/ 69462 w 217640"/>
                <a:gd name="connsiteY8" fmla="*/ 98965 h 168116"/>
                <a:gd name="connsiteX9" fmla="*/ 68129 w 217640"/>
                <a:gd name="connsiteY9" fmla="*/ 121253 h 168116"/>
                <a:gd name="connsiteX10" fmla="*/ 88512 w 217640"/>
                <a:gd name="connsiteY10" fmla="*/ 131826 h 168116"/>
                <a:gd name="connsiteX11" fmla="*/ 109182 w 217640"/>
                <a:gd name="connsiteY11" fmla="*/ 127159 h 168116"/>
                <a:gd name="connsiteX12" fmla="*/ 125469 w 217640"/>
                <a:gd name="connsiteY12" fmla="*/ 116872 h 168116"/>
                <a:gd name="connsiteX13" fmla="*/ 191763 w 217640"/>
                <a:gd name="connsiteY13" fmla="*/ 116967 h 168116"/>
                <a:gd name="connsiteX14" fmla="*/ 136233 w 217640"/>
                <a:gd name="connsiteY14" fmla="*/ 157448 h 168116"/>
                <a:gd name="connsiteX15" fmla="*/ 70796 w 217640"/>
                <a:gd name="connsiteY15" fmla="*/ 168116 h 168116"/>
                <a:gd name="connsiteX16" fmla="*/ 20790 w 217640"/>
                <a:gd name="connsiteY16" fmla="*/ 159068 h 168116"/>
                <a:gd name="connsiteX17" fmla="*/ 1073 w 217640"/>
                <a:gd name="connsiteY17" fmla="*/ 130493 h 168116"/>
                <a:gd name="connsiteX18" fmla="*/ 8788 w 217640"/>
                <a:gd name="connsiteY18" fmla="*/ 84392 h 168116"/>
                <a:gd name="connsiteX19" fmla="*/ 62128 w 217640"/>
                <a:gd name="connsiteY19" fmla="*/ 23336 h 168116"/>
                <a:gd name="connsiteX20" fmla="*/ 144234 w 217640"/>
                <a:gd name="connsiteY20" fmla="*/ 0 h 168116"/>
                <a:gd name="connsiteX21" fmla="*/ 198145 w 217640"/>
                <a:gd name="connsiteY21" fmla="*/ 10382 h 168116"/>
                <a:gd name="connsiteX22" fmla="*/ 217290 w 217640"/>
                <a:gd name="connsiteY22" fmla="*/ 40577 h 168116"/>
                <a:gd name="connsiteX23" fmla="*/ 205479 w 217640"/>
                <a:gd name="connsiteY23" fmla="*/ 92107 h 168116"/>
                <a:gd name="connsiteX24" fmla="*/ 202336 w 217640"/>
                <a:gd name="connsiteY24" fmla="*/ 98965 h 168116"/>
                <a:gd name="connsiteX25" fmla="*/ 202336 w 217640"/>
                <a:gd name="connsiteY25" fmla="*/ 98965 h 16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7640" h="168116">
                  <a:moveTo>
                    <a:pt x="148234" y="69628"/>
                  </a:moveTo>
                  <a:cubicBezTo>
                    <a:pt x="152330" y="57721"/>
                    <a:pt x="152711" y="49149"/>
                    <a:pt x="149377" y="44005"/>
                  </a:cubicBezTo>
                  <a:cubicBezTo>
                    <a:pt x="146043" y="38862"/>
                    <a:pt x="139947" y="36290"/>
                    <a:pt x="130708" y="36290"/>
                  </a:cubicBezTo>
                  <a:cubicBezTo>
                    <a:pt x="120135" y="36290"/>
                    <a:pt x="109944" y="40195"/>
                    <a:pt x="100133" y="47911"/>
                  </a:cubicBezTo>
                  <a:cubicBezTo>
                    <a:pt x="93942" y="52768"/>
                    <a:pt x="88131" y="60007"/>
                    <a:pt x="82702" y="69628"/>
                  </a:cubicBezTo>
                  <a:lnTo>
                    <a:pt x="148234" y="69628"/>
                  </a:lnTo>
                  <a:lnTo>
                    <a:pt x="148234" y="69628"/>
                  </a:lnTo>
                  <a:close/>
                  <a:moveTo>
                    <a:pt x="202336" y="98965"/>
                  </a:moveTo>
                  <a:lnTo>
                    <a:pt x="69462" y="98965"/>
                  </a:lnTo>
                  <a:cubicBezTo>
                    <a:pt x="66129" y="108966"/>
                    <a:pt x="65748" y="116396"/>
                    <a:pt x="68129" y="121253"/>
                  </a:cubicBezTo>
                  <a:cubicBezTo>
                    <a:pt x="71367" y="128302"/>
                    <a:pt x="78130" y="131826"/>
                    <a:pt x="88512" y="131826"/>
                  </a:cubicBezTo>
                  <a:cubicBezTo>
                    <a:pt x="94989" y="131826"/>
                    <a:pt x="101943" y="130302"/>
                    <a:pt x="109182" y="127159"/>
                  </a:cubicBezTo>
                  <a:cubicBezTo>
                    <a:pt x="113658" y="125254"/>
                    <a:pt x="119088" y="121825"/>
                    <a:pt x="125469" y="116872"/>
                  </a:cubicBezTo>
                  <a:lnTo>
                    <a:pt x="191763" y="116967"/>
                  </a:lnTo>
                  <a:cubicBezTo>
                    <a:pt x="181095" y="131254"/>
                    <a:pt x="153473" y="150400"/>
                    <a:pt x="136233" y="157448"/>
                  </a:cubicBezTo>
                  <a:cubicBezTo>
                    <a:pt x="118897" y="164497"/>
                    <a:pt x="97085" y="168116"/>
                    <a:pt x="70796" y="168116"/>
                  </a:cubicBezTo>
                  <a:cubicBezTo>
                    <a:pt x="47936" y="168116"/>
                    <a:pt x="31267" y="165068"/>
                    <a:pt x="20790" y="159068"/>
                  </a:cubicBezTo>
                  <a:cubicBezTo>
                    <a:pt x="10407" y="153067"/>
                    <a:pt x="3740" y="143637"/>
                    <a:pt x="1073" y="130493"/>
                  </a:cubicBezTo>
                  <a:cubicBezTo>
                    <a:pt x="-1689" y="117348"/>
                    <a:pt x="882" y="102013"/>
                    <a:pt x="8788" y="84392"/>
                  </a:cubicBezTo>
                  <a:cubicBezTo>
                    <a:pt x="20123" y="59245"/>
                    <a:pt x="37839" y="38862"/>
                    <a:pt x="62128" y="23336"/>
                  </a:cubicBezTo>
                  <a:cubicBezTo>
                    <a:pt x="86417" y="7810"/>
                    <a:pt x="113754" y="0"/>
                    <a:pt x="144234" y="0"/>
                  </a:cubicBezTo>
                  <a:cubicBezTo>
                    <a:pt x="168999" y="0"/>
                    <a:pt x="186906" y="3429"/>
                    <a:pt x="198145" y="10382"/>
                  </a:cubicBezTo>
                  <a:cubicBezTo>
                    <a:pt x="209385" y="17335"/>
                    <a:pt x="215671" y="27337"/>
                    <a:pt x="217290" y="40577"/>
                  </a:cubicBezTo>
                  <a:cubicBezTo>
                    <a:pt x="218910" y="53721"/>
                    <a:pt x="214909" y="70866"/>
                    <a:pt x="205479" y="92107"/>
                  </a:cubicBezTo>
                  <a:lnTo>
                    <a:pt x="202336" y="98965"/>
                  </a:lnTo>
                  <a:lnTo>
                    <a:pt x="202336" y="98965"/>
                  </a:lnTo>
                  <a:close/>
                </a:path>
              </a:pathLst>
            </a:custGeom>
            <a:grpFill/>
            <a:ln w="9525" cap="flat">
              <a:noFill/>
              <a:prstDash val="solid"/>
              <a:miter/>
            </a:ln>
          </p:spPr>
          <p:txBody>
            <a:bodyPr rtlCol="0" anchor="ctr"/>
            <a:lstStyle/>
            <a:p>
              <a:endParaRPr lang="zh-CN" altLang="en-US"/>
            </a:p>
          </p:txBody>
        </p:sp>
        <p:sp>
          <p:nvSpPr>
            <p:cNvPr id="48" name="任意多边形: 形状 47"/>
            <p:cNvSpPr/>
            <p:nvPr/>
          </p:nvSpPr>
          <p:spPr>
            <a:xfrm>
              <a:off x="6721030" y="3455476"/>
              <a:ext cx="219551" cy="164690"/>
            </a:xfrm>
            <a:custGeom>
              <a:avLst/>
              <a:gdLst>
                <a:gd name="connsiteX0" fmla="*/ 72295 w 219551"/>
                <a:gd name="connsiteY0" fmla="*/ 3432 h 164690"/>
                <a:gd name="connsiteX1" fmla="*/ 138017 w 219551"/>
                <a:gd name="connsiteY1" fmla="*/ 3432 h 164690"/>
                <a:gd name="connsiteX2" fmla="*/ 126206 w 219551"/>
                <a:gd name="connsiteY2" fmla="*/ 29816 h 164690"/>
                <a:gd name="connsiteX3" fmla="*/ 156305 w 219551"/>
                <a:gd name="connsiteY3" fmla="*/ 6385 h 164690"/>
                <a:gd name="connsiteX4" fmla="*/ 184023 w 219551"/>
                <a:gd name="connsiteY4" fmla="*/ 3 h 164690"/>
                <a:gd name="connsiteX5" fmla="*/ 219551 w 219551"/>
                <a:gd name="connsiteY5" fmla="*/ 10671 h 164690"/>
                <a:gd name="connsiteX6" fmla="*/ 193453 w 219551"/>
                <a:gd name="connsiteY6" fmla="*/ 28673 h 164690"/>
                <a:gd name="connsiteX7" fmla="*/ 172688 w 219551"/>
                <a:gd name="connsiteY7" fmla="*/ 52295 h 164690"/>
                <a:gd name="connsiteX8" fmla="*/ 155162 w 219551"/>
                <a:gd name="connsiteY8" fmla="*/ 47818 h 164690"/>
                <a:gd name="connsiteX9" fmla="*/ 129350 w 219551"/>
                <a:gd name="connsiteY9" fmla="*/ 57820 h 164690"/>
                <a:gd name="connsiteX10" fmla="*/ 94869 w 219551"/>
                <a:gd name="connsiteY10" fmla="*/ 110588 h 164690"/>
                <a:gd name="connsiteX11" fmla="*/ 70580 w 219551"/>
                <a:gd name="connsiteY11" fmla="*/ 164690 h 164690"/>
                <a:gd name="connsiteX12" fmla="*/ 0 w 219551"/>
                <a:gd name="connsiteY12" fmla="*/ 164690 h 164690"/>
                <a:gd name="connsiteX13" fmla="*/ 72295 w 219551"/>
                <a:gd name="connsiteY13" fmla="*/ 3432 h 164690"/>
                <a:gd name="connsiteX14" fmla="*/ 72295 w 219551"/>
                <a:gd name="connsiteY14" fmla="*/ 3432 h 16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551" h="164690">
                  <a:moveTo>
                    <a:pt x="72295" y="3432"/>
                  </a:moveTo>
                  <a:lnTo>
                    <a:pt x="138017" y="3432"/>
                  </a:lnTo>
                  <a:lnTo>
                    <a:pt x="126206" y="29816"/>
                  </a:lnTo>
                  <a:cubicBezTo>
                    <a:pt x="137636" y="18481"/>
                    <a:pt x="147638" y="10576"/>
                    <a:pt x="156305" y="6385"/>
                  </a:cubicBezTo>
                  <a:cubicBezTo>
                    <a:pt x="164878" y="2098"/>
                    <a:pt x="174117" y="-92"/>
                    <a:pt x="184023" y="3"/>
                  </a:cubicBezTo>
                  <a:cubicBezTo>
                    <a:pt x="196215" y="3"/>
                    <a:pt x="207931" y="3146"/>
                    <a:pt x="219551" y="10671"/>
                  </a:cubicBezTo>
                  <a:cubicBezTo>
                    <a:pt x="219551" y="10671"/>
                    <a:pt x="204597" y="18386"/>
                    <a:pt x="193453" y="28673"/>
                  </a:cubicBezTo>
                  <a:cubicBezTo>
                    <a:pt x="177546" y="43246"/>
                    <a:pt x="172688" y="52295"/>
                    <a:pt x="172688" y="52295"/>
                  </a:cubicBezTo>
                  <a:cubicBezTo>
                    <a:pt x="165830" y="49247"/>
                    <a:pt x="160020" y="47818"/>
                    <a:pt x="155162" y="47818"/>
                  </a:cubicBezTo>
                  <a:cubicBezTo>
                    <a:pt x="146018" y="47818"/>
                    <a:pt x="137446" y="51152"/>
                    <a:pt x="129350" y="57820"/>
                  </a:cubicBezTo>
                  <a:cubicBezTo>
                    <a:pt x="117920" y="67249"/>
                    <a:pt x="106394" y="84871"/>
                    <a:pt x="94869" y="110588"/>
                  </a:cubicBezTo>
                  <a:lnTo>
                    <a:pt x="70580" y="164690"/>
                  </a:lnTo>
                  <a:lnTo>
                    <a:pt x="0" y="164690"/>
                  </a:lnTo>
                  <a:lnTo>
                    <a:pt x="72295" y="3432"/>
                  </a:lnTo>
                  <a:lnTo>
                    <a:pt x="72295" y="3432"/>
                  </a:lnTo>
                  <a:close/>
                </a:path>
              </a:pathLst>
            </a:custGeom>
            <a:grpFill/>
            <a:ln w="9525" cap="flat">
              <a:noFill/>
              <a:prstDash val="solid"/>
              <a:miter/>
            </a:ln>
          </p:spPr>
          <p:txBody>
            <a:bodyPr rtlCol="0" anchor="ctr"/>
            <a:lstStyle/>
            <a:p>
              <a:endParaRPr lang="zh-CN" altLang="en-US"/>
            </a:p>
          </p:txBody>
        </p:sp>
        <p:sp>
          <p:nvSpPr>
            <p:cNvPr id="49" name="任意多边形: 形状 48"/>
            <p:cNvSpPr/>
            <p:nvPr/>
          </p:nvSpPr>
          <p:spPr>
            <a:xfrm>
              <a:off x="6320416" y="3455479"/>
              <a:ext cx="219431" cy="168116"/>
            </a:xfrm>
            <a:custGeom>
              <a:avLst/>
              <a:gdLst>
                <a:gd name="connsiteX0" fmla="*/ 134771 w 219431"/>
                <a:gd name="connsiteY0" fmla="*/ 106108 h 168116"/>
                <a:gd name="connsiteX1" fmla="*/ 117150 w 219431"/>
                <a:gd name="connsiteY1" fmla="*/ 120206 h 168116"/>
                <a:gd name="connsiteX2" fmla="*/ 92480 w 219431"/>
                <a:gd name="connsiteY2" fmla="*/ 126302 h 168116"/>
                <a:gd name="connsiteX3" fmla="*/ 71430 w 219431"/>
                <a:gd name="connsiteY3" fmla="*/ 116014 h 168116"/>
                <a:gd name="connsiteX4" fmla="*/ 74859 w 219431"/>
                <a:gd name="connsiteY4" fmla="*/ 85915 h 168116"/>
                <a:gd name="connsiteX5" fmla="*/ 100005 w 219431"/>
                <a:gd name="connsiteY5" fmla="*/ 52768 h 168116"/>
                <a:gd name="connsiteX6" fmla="*/ 131628 w 219431"/>
                <a:gd name="connsiteY6" fmla="*/ 41719 h 168116"/>
                <a:gd name="connsiteX7" fmla="*/ 150011 w 219431"/>
                <a:gd name="connsiteY7" fmla="*/ 47149 h 168116"/>
                <a:gd name="connsiteX8" fmla="*/ 153440 w 219431"/>
                <a:gd name="connsiteY8" fmla="*/ 63151 h 168116"/>
                <a:gd name="connsiteX9" fmla="*/ 216876 w 219431"/>
                <a:gd name="connsiteY9" fmla="*/ 62960 h 168116"/>
                <a:gd name="connsiteX10" fmla="*/ 206780 w 219431"/>
                <a:gd name="connsiteY10" fmla="*/ 14002 h 168116"/>
                <a:gd name="connsiteX11" fmla="*/ 148582 w 219431"/>
                <a:gd name="connsiteY11" fmla="*/ 0 h 168116"/>
                <a:gd name="connsiteX12" fmla="*/ 95623 w 219431"/>
                <a:gd name="connsiteY12" fmla="*/ 7429 h 168116"/>
                <a:gd name="connsiteX13" fmla="*/ 65429 w 219431"/>
                <a:gd name="connsiteY13" fmla="*/ 21717 h 168116"/>
                <a:gd name="connsiteX14" fmla="*/ 37425 w 219431"/>
                <a:gd name="connsiteY14" fmla="*/ 43434 h 168116"/>
                <a:gd name="connsiteX15" fmla="*/ 9708 w 219431"/>
                <a:gd name="connsiteY15" fmla="*/ 84773 h 168116"/>
                <a:gd name="connsiteX16" fmla="*/ 87 w 219431"/>
                <a:gd name="connsiteY16" fmla="*/ 122873 h 168116"/>
                <a:gd name="connsiteX17" fmla="*/ 9422 w 219431"/>
                <a:gd name="connsiteY17" fmla="*/ 147923 h 168116"/>
                <a:gd name="connsiteX18" fmla="*/ 33996 w 219431"/>
                <a:gd name="connsiteY18" fmla="*/ 163354 h 168116"/>
                <a:gd name="connsiteX19" fmla="*/ 77621 w 219431"/>
                <a:gd name="connsiteY19" fmla="*/ 168116 h 168116"/>
                <a:gd name="connsiteX20" fmla="*/ 127818 w 219431"/>
                <a:gd name="connsiteY20" fmla="*/ 160687 h 168116"/>
                <a:gd name="connsiteX21" fmla="*/ 167537 w 219431"/>
                <a:gd name="connsiteY21" fmla="*/ 139827 h 168116"/>
                <a:gd name="connsiteX22" fmla="*/ 198969 w 219431"/>
                <a:gd name="connsiteY22" fmla="*/ 106204 h 168116"/>
                <a:gd name="connsiteX23" fmla="*/ 134771 w 219431"/>
                <a:gd name="connsiteY23" fmla="*/ 106204 h 168116"/>
                <a:gd name="connsiteX24" fmla="*/ 134771 w 219431"/>
                <a:gd name="connsiteY24" fmla="*/ 106108 h 16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9431" h="168116">
                  <a:moveTo>
                    <a:pt x="134771" y="106108"/>
                  </a:moveTo>
                  <a:cubicBezTo>
                    <a:pt x="129246" y="112205"/>
                    <a:pt x="123341" y="116872"/>
                    <a:pt x="117150" y="120206"/>
                  </a:cubicBezTo>
                  <a:cubicBezTo>
                    <a:pt x="109434" y="124301"/>
                    <a:pt x="101243" y="126302"/>
                    <a:pt x="92480" y="126302"/>
                  </a:cubicBezTo>
                  <a:cubicBezTo>
                    <a:pt x="82098" y="126302"/>
                    <a:pt x="75049" y="122873"/>
                    <a:pt x="71430" y="116014"/>
                  </a:cubicBezTo>
                  <a:cubicBezTo>
                    <a:pt x="67715" y="109157"/>
                    <a:pt x="68858" y="99060"/>
                    <a:pt x="74859" y="85915"/>
                  </a:cubicBezTo>
                  <a:cubicBezTo>
                    <a:pt x="81526" y="71056"/>
                    <a:pt x="89908" y="60007"/>
                    <a:pt x="100005" y="52768"/>
                  </a:cubicBezTo>
                  <a:cubicBezTo>
                    <a:pt x="110101" y="45434"/>
                    <a:pt x="120579" y="41719"/>
                    <a:pt x="131628" y="41719"/>
                  </a:cubicBezTo>
                  <a:cubicBezTo>
                    <a:pt x="140391" y="41719"/>
                    <a:pt x="146391" y="43529"/>
                    <a:pt x="150011" y="47149"/>
                  </a:cubicBezTo>
                  <a:cubicBezTo>
                    <a:pt x="153535" y="50768"/>
                    <a:pt x="154678" y="56102"/>
                    <a:pt x="153440" y="63151"/>
                  </a:cubicBezTo>
                  <a:cubicBezTo>
                    <a:pt x="153440" y="63151"/>
                    <a:pt x="215733" y="63151"/>
                    <a:pt x="216876" y="62960"/>
                  </a:cubicBezTo>
                  <a:cubicBezTo>
                    <a:pt x="223068" y="44291"/>
                    <a:pt x="217353" y="23336"/>
                    <a:pt x="206780" y="14002"/>
                  </a:cubicBezTo>
                  <a:cubicBezTo>
                    <a:pt x="196112" y="4667"/>
                    <a:pt x="176776" y="0"/>
                    <a:pt x="148582" y="0"/>
                  </a:cubicBezTo>
                  <a:cubicBezTo>
                    <a:pt x="128389" y="0"/>
                    <a:pt x="110768" y="2477"/>
                    <a:pt x="95623" y="7429"/>
                  </a:cubicBezTo>
                  <a:cubicBezTo>
                    <a:pt x="86098" y="10573"/>
                    <a:pt x="76002" y="15240"/>
                    <a:pt x="65429" y="21717"/>
                  </a:cubicBezTo>
                  <a:cubicBezTo>
                    <a:pt x="54761" y="28099"/>
                    <a:pt x="45522" y="35338"/>
                    <a:pt x="37425" y="43434"/>
                  </a:cubicBezTo>
                  <a:cubicBezTo>
                    <a:pt x="26376" y="54388"/>
                    <a:pt x="17137" y="68199"/>
                    <a:pt x="9708" y="84773"/>
                  </a:cubicBezTo>
                  <a:cubicBezTo>
                    <a:pt x="2564" y="100584"/>
                    <a:pt x="-579" y="113348"/>
                    <a:pt x="87" y="122873"/>
                  </a:cubicBezTo>
                  <a:cubicBezTo>
                    <a:pt x="754" y="132493"/>
                    <a:pt x="3897" y="140780"/>
                    <a:pt x="9422" y="147923"/>
                  </a:cubicBezTo>
                  <a:cubicBezTo>
                    <a:pt x="15042" y="155067"/>
                    <a:pt x="23138" y="160210"/>
                    <a:pt x="33996" y="163354"/>
                  </a:cubicBezTo>
                  <a:cubicBezTo>
                    <a:pt x="44760" y="166497"/>
                    <a:pt x="59238" y="168116"/>
                    <a:pt x="77621" y="168116"/>
                  </a:cubicBezTo>
                  <a:cubicBezTo>
                    <a:pt x="96576" y="168116"/>
                    <a:pt x="113340" y="165640"/>
                    <a:pt x="127818" y="160687"/>
                  </a:cubicBezTo>
                  <a:cubicBezTo>
                    <a:pt x="142391" y="155734"/>
                    <a:pt x="155631" y="148781"/>
                    <a:pt x="167537" y="139827"/>
                  </a:cubicBezTo>
                  <a:cubicBezTo>
                    <a:pt x="178110" y="131826"/>
                    <a:pt x="191635" y="118872"/>
                    <a:pt x="198969" y="106204"/>
                  </a:cubicBezTo>
                  <a:lnTo>
                    <a:pt x="134771" y="106204"/>
                  </a:lnTo>
                  <a:lnTo>
                    <a:pt x="134771" y="106108"/>
                  </a:lnTo>
                  <a:close/>
                </a:path>
              </a:pathLst>
            </a:custGeom>
            <a:grpFill/>
            <a:ln w="9525" cap="flat">
              <a:noFill/>
              <a:prstDash val="solid"/>
              <a:miter/>
            </a:ln>
          </p:spPr>
          <p:txBody>
            <a:bodyPr rtlCol="0" anchor="ctr"/>
            <a:lstStyle/>
            <a:p>
              <a:endParaRPr lang="zh-CN" altLang="en-US"/>
            </a:p>
          </p:txBody>
        </p:sp>
        <p:sp>
          <p:nvSpPr>
            <p:cNvPr id="50" name="任意多边形: 形状 49"/>
            <p:cNvSpPr/>
            <p:nvPr/>
          </p:nvSpPr>
          <p:spPr>
            <a:xfrm>
              <a:off x="5633374" y="3393756"/>
              <a:ext cx="268722" cy="230409"/>
            </a:xfrm>
            <a:custGeom>
              <a:avLst/>
              <a:gdLst>
                <a:gd name="connsiteX0" fmla="*/ 238598 w 268722"/>
                <a:gd name="connsiteY0" fmla="*/ 120968 h 230409"/>
                <a:gd name="connsiteX1" fmla="*/ 217452 w 268722"/>
                <a:gd name="connsiteY1" fmla="*/ 96298 h 230409"/>
                <a:gd name="connsiteX2" fmla="*/ 153063 w 268722"/>
                <a:gd name="connsiteY2" fmla="*/ 76581 h 230409"/>
                <a:gd name="connsiteX3" fmla="*/ 130584 w 268722"/>
                <a:gd name="connsiteY3" fmla="*/ 68294 h 230409"/>
                <a:gd name="connsiteX4" fmla="*/ 129251 w 268722"/>
                <a:gd name="connsiteY4" fmla="*/ 58674 h 230409"/>
                <a:gd name="connsiteX5" fmla="*/ 141729 w 268722"/>
                <a:gd name="connsiteY5" fmla="*/ 46292 h 230409"/>
                <a:gd name="connsiteX6" fmla="*/ 164493 w 268722"/>
                <a:gd name="connsiteY6" fmla="*/ 41243 h 230409"/>
                <a:gd name="connsiteX7" fmla="*/ 187353 w 268722"/>
                <a:gd name="connsiteY7" fmla="*/ 48101 h 230409"/>
                <a:gd name="connsiteX8" fmla="*/ 190497 w 268722"/>
                <a:gd name="connsiteY8" fmla="*/ 65913 h 230409"/>
                <a:gd name="connsiteX9" fmla="*/ 264887 w 268722"/>
                <a:gd name="connsiteY9" fmla="*/ 65913 h 230409"/>
                <a:gd name="connsiteX10" fmla="*/ 257267 w 268722"/>
                <a:gd name="connsiteY10" fmla="*/ 15811 h 230409"/>
                <a:gd name="connsiteX11" fmla="*/ 190687 w 268722"/>
                <a:gd name="connsiteY11" fmla="*/ 0 h 230409"/>
                <a:gd name="connsiteX12" fmla="*/ 124774 w 268722"/>
                <a:gd name="connsiteY12" fmla="*/ 8668 h 230409"/>
                <a:gd name="connsiteX13" fmla="*/ 80102 w 268722"/>
                <a:gd name="connsiteY13" fmla="*/ 32671 h 230409"/>
                <a:gd name="connsiteX14" fmla="*/ 54289 w 268722"/>
                <a:gd name="connsiteY14" fmla="*/ 65056 h 230409"/>
                <a:gd name="connsiteX15" fmla="*/ 57051 w 268722"/>
                <a:gd name="connsiteY15" fmla="*/ 108109 h 230409"/>
                <a:gd name="connsiteX16" fmla="*/ 118107 w 268722"/>
                <a:gd name="connsiteY16" fmla="*/ 135160 h 230409"/>
                <a:gd name="connsiteX17" fmla="*/ 152301 w 268722"/>
                <a:gd name="connsiteY17" fmla="*/ 148114 h 230409"/>
                <a:gd name="connsiteX18" fmla="*/ 154016 w 268722"/>
                <a:gd name="connsiteY18" fmla="*/ 163640 h 230409"/>
                <a:gd name="connsiteX19" fmla="*/ 137633 w 268722"/>
                <a:gd name="connsiteY19" fmla="*/ 179737 h 230409"/>
                <a:gd name="connsiteX20" fmla="*/ 108582 w 268722"/>
                <a:gd name="connsiteY20" fmla="*/ 186690 h 230409"/>
                <a:gd name="connsiteX21" fmla="*/ 80007 w 268722"/>
                <a:gd name="connsiteY21" fmla="*/ 173165 h 230409"/>
                <a:gd name="connsiteX22" fmla="*/ 80007 w 268722"/>
                <a:gd name="connsiteY22" fmla="*/ 153067 h 230409"/>
                <a:gd name="connsiteX23" fmla="*/ 5235 w 268722"/>
                <a:gd name="connsiteY23" fmla="*/ 153067 h 230409"/>
                <a:gd name="connsiteX24" fmla="*/ 8379 w 268722"/>
                <a:gd name="connsiteY24" fmla="*/ 208598 h 230409"/>
                <a:gd name="connsiteX25" fmla="*/ 87817 w 268722"/>
                <a:gd name="connsiteY25" fmla="*/ 230410 h 230409"/>
                <a:gd name="connsiteX26" fmla="*/ 152873 w 268722"/>
                <a:gd name="connsiteY26" fmla="*/ 221075 h 230409"/>
                <a:gd name="connsiteX27" fmla="*/ 202689 w 268722"/>
                <a:gd name="connsiteY27" fmla="*/ 193643 h 230409"/>
                <a:gd name="connsiteX28" fmla="*/ 233835 w 268722"/>
                <a:gd name="connsiteY28" fmla="*/ 154115 h 230409"/>
                <a:gd name="connsiteX29" fmla="*/ 238598 w 268722"/>
                <a:gd name="connsiteY29" fmla="*/ 120968 h 230409"/>
                <a:gd name="connsiteX30" fmla="*/ 238598 w 268722"/>
                <a:gd name="connsiteY30" fmla="*/ 120968 h 23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68722" h="230409">
                  <a:moveTo>
                    <a:pt x="238598" y="120968"/>
                  </a:moveTo>
                  <a:cubicBezTo>
                    <a:pt x="236312" y="111157"/>
                    <a:pt x="229359" y="102870"/>
                    <a:pt x="217452" y="96298"/>
                  </a:cubicBezTo>
                  <a:cubicBezTo>
                    <a:pt x="205737" y="89630"/>
                    <a:pt x="184210" y="83058"/>
                    <a:pt x="153063" y="76581"/>
                  </a:cubicBezTo>
                  <a:cubicBezTo>
                    <a:pt x="140395" y="74009"/>
                    <a:pt x="132966" y="71342"/>
                    <a:pt x="130584" y="68294"/>
                  </a:cubicBezTo>
                  <a:cubicBezTo>
                    <a:pt x="128108" y="65437"/>
                    <a:pt x="127727" y="62294"/>
                    <a:pt x="129251" y="58674"/>
                  </a:cubicBezTo>
                  <a:cubicBezTo>
                    <a:pt x="131442" y="53816"/>
                    <a:pt x="135633" y="49721"/>
                    <a:pt x="141729" y="46292"/>
                  </a:cubicBezTo>
                  <a:cubicBezTo>
                    <a:pt x="147825" y="42863"/>
                    <a:pt x="155445" y="41243"/>
                    <a:pt x="164493" y="41243"/>
                  </a:cubicBezTo>
                  <a:cubicBezTo>
                    <a:pt x="175542" y="41243"/>
                    <a:pt x="183067" y="43529"/>
                    <a:pt x="187353" y="48101"/>
                  </a:cubicBezTo>
                  <a:cubicBezTo>
                    <a:pt x="190973" y="52007"/>
                    <a:pt x="191925" y="58007"/>
                    <a:pt x="190497" y="65913"/>
                  </a:cubicBezTo>
                  <a:lnTo>
                    <a:pt x="264887" y="65913"/>
                  </a:lnTo>
                  <a:cubicBezTo>
                    <a:pt x="271840" y="43053"/>
                    <a:pt x="269364" y="26289"/>
                    <a:pt x="257267" y="15811"/>
                  </a:cubicBezTo>
                  <a:cubicBezTo>
                    <a:pt x="245075" y="5239"/>
                    <a:pt x="222882" y="0"/>
                    <a:pt x="190687" y="0"/>
                  </a:cubicBezTo>
                  <a:cubicBezTo>
                    <a:pt x="164398" y="0"/>
                    <a:pt x="142491" y="2953"/>
                    <a:pt x="124774" y="8668"/>
                  </a:cubicBezTo>
                  <a:cubicBezTo>
                    <a:pt x="107058" y="14478"/>
                    <a:pt x="92199" y="22479"/>
                    <a:pt x="80102" y="32671"/>
                  </a:cubicBezTo>
                  <a:cubicBezTo>
                    <a:pt x="68005" y="42767"/>
                    <a:pt x="59433" y="53626"/>
                    <a:pt x="54289" y="65056"/>
                  </a:cubicBezTo>
                  <a:cubicBezTo>
                    <a:pt x="46479" y="82487"/>
                    <a:pt x="47336" y="96869"/>
                    <a:pt x="57051" y="108109"/>
                  </a:cubicBezTo>
                  <a:cubicBezTo>
                    <a:pt x="66576" y="119348"/>
                    <a:pt x="86960" y="128302"/>
                    <a:pt x="118107" y="135160"/>
                  </a:cubicBezTo>
                  <a:cubicBezTo>
                    <a:pt x="137157" y="139256"/>
                    <a:pt x="148682" y="143542"/>
                    <a:pt x="152301" y="148114"/>
                  </a:cubicBezTo>
                  <a:cubicBezTo>
                    <a:pt x="156016" y="152686"/>
                    <a:pt x="156588" y="157829"/>
                    <a:pt x="154016" y="163640"/>
                  </a:cubicBezTo>
                  <a:cubicBezTo>
                    <a:pt x="151254" y="169736"/>
                    <a:pt x="145824" y="175070"/>
                    <a:pt x="137633" y="179737"/>
                  </a:cubicBezTo>
                  <a:cubicBezTo>
                    <a:pt x="129537" y="184309"/>
                    <a:pt x="119821" y="186690"/>
                    <a:pt x="108582" y="186690"/>
                  </a:cubicBezTo>
                  <a:cubicBezTo>
                    <a:pt x="93532" y="186690"/>
                    <a:pt x="84007" y="182213"/>
                    <a:pt x="80007" y="173165"/>
                  </a:cubicBezTo>
                  <a:cubicBezTo>
                    <a:pt x="77816" y="168402"/>
                    <a:pt x="77911" y="161639"/>
                    <a:pt x="80007" y="153067"/>
                  </a:cubicBezTo>
                  <a:lnTo>
                    <a:pt x="5235" y="153067"/>
                  </a:lnTo>
                  <a:cubicBezTo>
                    <a:pt x="-2670" y="175546"/>
                    <a:pt x="-1623" y="194024"/>
                    <a:pt x="8379" y="208598"/>
                  </a:cubicBezTo>
                  <a:cubicBezTo>
                    <a:pt x="18380" y="223171"/>
                    <a:pt x="44859" y="230410"/>
                    <a:pt x="87817" y="230410"/>
                  </a:cubicBezTo>
                  <a:cubicBezTo>
                    <a:pt x="112296" y="230410"/>
                    <a:pt x="133918" y="227267"/>
                    <a:pt x="152873" y="221075"/>
                  </a:cubicBezTo>
                  <a:cubicBezTo>
                    <a:pt x="171732" y="214884"/>
                    <a:pt x="188401" y="205740"/>
                    <a:pt x="202689" y="193643"/>
                  </a:cubicBezTo>
                  <a:cubicBezTo>
                    <a:pt x="217071" y="181547"/>
                    <a:pt x="227454" y="168402"/>
                    <a:pt x="233835" y="154115"/>
                  </a:cubicBezTo>
                  <a:cubicBezTo>
                    <a:pt x="239360" y="141827"/>
                    <a:pt x="240979" y="130778"/>
                    <a:pt x="238598" y="120968"/>
                  </a:cubicBezTo>
                  <a:lnTo>
                    <a:pt x="238598" y="120968"/>
                  </a:lnTo>
                  <a:close/>
                </a:path>
              </a:pathLst>
            </a:custGeom>
            <a:grpFill/>
            <a:ln w="9525" cap="flat">
              <a:noFill/>
              <a:prstDash val="solid"/>
              <a:miter/>
            </a:ln>
          </p:spPr>
          <p:txBody>
            <a:bodyPr rtlCol="0" anchor="ctr"/>
            <a:lstStyle/>
            <a:p>
              <a:endParaRPr lang="zh-CN" altLang="en-US"/>
            </a:p>
          </p:txBody>
        </p:sp>
        <p:sp>
          <p:nvSpPr>
            <p:cNvPr id="51" name="任意多边形: 形状 50"/>
            <p:cNvSpPr/>
            <p:nvPr/>
          </p:nvSpPr>
          <p:spPr>
            <a:xfrm>
              <a:off x="5975699" y="3454621"/>
              <a:ext cx="352498" cy="165544"/>
            </a:xfrm>
            <a:custGeom>
              <a:avLst/>
              <a:gdLst>
                <a:gd name="connsiteX0" fmla="*/ 351663 w 352498"/>
                <a:gd name="connsiteY0" fmla="*/ 26575 h 165544"/>
                <a:gd name="connsiteX1" fmla="*/ 304038 w 352498"/>
                <a:gd name="connsiteY1" fmla="*/ 0 h 165544"/>
                <a:gd name="connsiteX2" fmla="*/ 235553 w 352498"/>
                <a:gd name="connsiteY2" fmla="*/ 23908 h 165544"/>
                <a:gd name="connsiteX3" fmla="*/ 188500 w 352498"/>
                <a:gd name="connsiteY3" fmla="*/ 0 h 165544"/>
                <a:gd name="connsiteX4" fmla="*/ 131540 w 352498"/>
                <a:gd name="connsiteY4" fmla="*/ 15716 h 165544"/>
                <a:gd name="connsiteX5" fmla="*/ 136684 w 352498"/>
                <a:gd name="connsiteY5" fmla="*/ 4286 h 165544"/>
                <a:gd name="connsiteX6" fmla="*/ 72485 w 352498"/>
                <a:gd name="connsiteY6" fmla="*/ 4286 h 165544"/>
                <a:gd name="connsiteX7" fmla="*/ 0 w 352498"/>
                <a:gd name="connsiteY7" fmla="*/ 165544 h 165544"/>
                <a:gd name="connsiteX8" fmla="*/ 67627 w 352498"/>
                <a:gd name="connsiteY8" fmla="*/ 165544 h 165544"/>
                <a:gd name="connsiteX9" fmla="*/ 109728 w 352498"/>
                <a:gd name="connsiteY9" fmla="*/ 71914 h 165544"/>
                <a:gd name="connsiteX10" fmla="*/ 146304 w 352498"/>
                <a:gd name="connsiteY10" fmla="*/ 48768 h 165544"/>
                <a:gd name="connsiteX11" fmla="*/ 162115 w 352498"/>
                <a:gd name="connsiteY11" fmla="*/ 71914 h 165544"/>
                <a:gd name="connsiteX12" fmla="*/ 120110 w 352498"/>
                <a:gd name="connsiteY12" fmla="*/ 165544 h 165544"/>
                <a:gd name="connsiteX13" fmla="*/ 179737 w 352498"/>
                <a:gd name="connsiteY13" fmla="*/ 165544 h 165544"/>
                <a:gd name="connsiteX14" fmla="*/ 221837 w 352498"/>
                <a:gd name="connsiteY14" fmla="*/ 71914 h 165544"/>
                <a:gd name="connsiteX15" fmla="*/ 258413 w 352498"/>
                <a:gd name="connsiteY15" fmla="*/ 48768 h 165544"/>
                <a:gd name="connsiteX16" fmla="*/ 274320 w 352498"/>
                <a:gd name="connsiteY16" fmla="*/ 71914 h 165544"/>
                <a:gd name="connsiteX17" fmla="*/ 232219 w 352498"/>
                <a:gd name="connsiteY17" fmla="*/ 165544 h 165544"/>
                <a:gd name="connsiteX18" fmla="*/ 299371 w 352498"/>
                <a:gd name="connsiteY18" fmla="*/ 165544 h 165544"/>
                <a:gd name="connsiteX19" fmla="*/ 344233 w 352498"/>
                <a:gd name="connsiteY19" fmla="*/ 65627 h 165544"/>
                <a:gd name="connsiteX20" fmla="*/ 351663 w 352498"/>
                <a:gd name="connsiteY20" fmla="*/ 26575 h 165544"/>
                <a:gd name="connsiteX21" fmla="*/ 351663 w 352498"/>
                <a:gd name="connsiteY21" fmla="*/ 26575 h 165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2498" h="165544">
                  <a:moveTo>
                    <a:pt x="351663" y="26575"/>
                  </a:moveTo>
                  <a:cubicBezTo>
                    <a:pt x="349282" y="11049"/>
                    <a:pt x="331184" y="0"/>
                    <a:pt x="304038" y="0"/>
                  </a:cubicBezTo>
                  <a:cubicBezTo>
                    <a:pt x="278511" y="0"/>
                    <a:pt x="252127" y="9811"/>
                    <a:pt x="235553" y="23908"/>
                  </a:cubicBezTo>
                  <a:cubicBezTo>
                    <a:pt x="231553" y="9715"/>
                    <a:pt x="214027" y="0"/>
                    <a:pt x="188500" y="0"/>
                  </a:cubicBezTo>
                  <a:cubicBezTo>
                    <a:pt x="168307" y="0"/>
                    <a:pt x="147542" y="6096"/>
                    <a:pt x="131540" y="15716"/>
                  </a:cubicBezTo>
                  <a:lnTo>
                    <a:pt x="136684" y="4286"/>
                  </a:lnTo>
                  <a:lnTo>
                    <a:pt x="72485" y="4286"/>
                  </a:lnTo>
                  <a:lnTo>
                    <a:pt x="0" y="165544"/>
                  </a:lnTo>
                  <a:lnTo>
                    <a:pt x="67627" y="165544"/>
                  </a:lnTo>
                  <a:lnTo>
                    <a:pt x="109728" y="71914"/>
                  </a:lnTo>
                  <a:cubicBezTo>
                    <a:pt x="115538" y="59150"/>
                    <a:pt x="131826" y="48768"/>
                    <a:pt x="146304" y="48768"/>
                  </a:cubicBezTo>
                  <a:cubicBezTo>
                    <a:pt x="160877" y="48768"/>
                    <a:pt x="167926" y="59150"/>
                    <a:pt x="162115" y="71914"/>
                  </a:cubicBezTo>
                  <a:lnTo>
                    <a:pt x="120110" y="165544"/>
                  </a:lnTo>
                  <a:lnTo>
                    <a:pt x="179737" y="165544"/>
                  </a:lnTo>
                  <a:lnTo>
                    <a:pt x="221837" y="71914"/>
                  </a:lnTo>
                  <a:cubicBezTo>
                    <a:pt x="227552" y="59150"/>
                    <a:pt x="243935" y="48768"/>
                    <a:pt x="258413" y="48768"/>
                  </a:cubicBezTo>
                  <a:cubicBezTo>
                    <a:pt x="272891" y="48768"/>
                    <a:pt x="280035" y="59150"/>
                    <a:pt x="274320" y="71914"/>
                  </a:cubicBezTo>
                  <a:lnTo>
                    <a:pt x="232219" y="165544"/>
                  </a:lnTo>
                  <a:lnTo>
                    <a:pt x="299371" y="165544"/>
                  </a:lnTo>
                  <a:cubicBezTo>
                    <a:pt x="305181" y="152686"/>
                    <a:pt x="344233" y="65627"/>
                    <a:pt x="344233" y="65627"/>
                  </a:cubicBezTo>
                  <a:cubicBezTo>
                    <a:pt x="352139" y="48196"/>
                    <a:pt x="353758" y="35719"/>
                    <a:pt x="351663" y="26575"/>
                  </a:cubicBezTo>
                  <a:lnTo>
                    <a:pt x="351663" y="26575"/>
                  </a:lnTo>
                  <a:close/>
                </a:path>
              </a:pathLst>
            </a:custGeom>
            <a:grpFill/>
            <a:ln w="9525" cap="flat">
              <a:noFill/>
              <a:prstDash val="solid"/>
              <a:miter/>
            </a:ln>
          </p:spPr>
          <p:txBody>
            <a:bodyPr rtlCol="0" anchor="ctr"/>
            <a:lstStyle/>
            <a:p>
              <a:endParaRPr lang="zh-CN" altLang="en-US"/>
            </a:p>
          </p:txBody>
        </p:sp>
        <p:sp>
          <p:nvSpPr>
            <p:cNvPr id="52" name="任意多边形: 形状 51"/>
            <p:cNvSpPr/>
            <p:nvPr/>
          </p:nvSpPr>
          <p:spPr>
            <a:xfrm>
              <a:off x="6156579" y="3257073"/>
              <a:ext cx="273272" cy="159353"/>
            </a:xfrm>
            <a:custGeom>
              <a:avLst/>
              <a:gdLst>
                <a:gd name="connsiteX0" fmla="*/ 191453 w 273272"/>
                <a:gd name="connsiteY0" fmla="*/ 0 h 159353"/>
                <a:gd name="connsiteX1" fmla="*/ 160401 w 273272"/>
                <a:gd name="connsiteY1" fmla="*/ 0 h 159353"/>
                <a:gd name="connsiteX2" fmla="*/ 154400 w 273272"/>
                <a:gd name="connsiteY2" fmla="*/ 13049 h 159353"/>
                <a:gd name="connsiteX3" fmla="*/ 131445 w 273272"/>
                <a:gd name="connsiteY3" fmla="*/ 13049 h 159353"/>
                <a:gd name="connsiteX4" fmla="*/ 143161 w 273272"/>
                <a:gd name="connsiteY4" fmla="*/ 857 h 159353"/>
                <a:gd name="connsiteX5" fmla="*/ 107728 w 273272"/>
                <a:gd name="connsiteY5" fmla="*/ 857 h 159353"/>
                <a:gd name="connsiteX6" fmla="*/ 90583 w 273272"/>
                <a:gd name="connsiteY6" fmla="*/ 17336 h 159353"/>
                <a:gd name="connsiteX7" fmla="*/ 83439 w 273272"/>
                <a:gd name="connsiteY7" fmla="*/ 23622 h 159353"/>
                <a:gd name="connsiteX8" fmla="*/ 78010 w 273272"/>
                <a:gd name="connsiteY8" fmla="*/ 26480 h 159353"/>
                <a:gd name="connsiteX9" fmla="*/ 69342 w 273272"/>
                <a:gd name="connsiteY9" fmla="*/ 27146 h 159353"/>
                <a:gd name="connsiteX10" fmla="*/ 62579 w 273272"/>
                <a:gd name="connsiteY10" fmla="*/ 27146 h 159353"/>
                <a:gd name="connsiteX11" fmla="*/ 52102 w 273272"/>
                <a:gd name="connsiteY11" fmla="*/ 50578 h 159353"/>
                <a:gd name="connsiteX12" fmla="*/ 70199 w 273272"/>
                <a:gd name="connsiteY12" fmla="*/ 50578 h 159353"/>
                <a:gd name="connsiteX13" fmla="*/ 82201 w 273272"/>
                <a:gd name="connsiteY13" fmla="*/ 49721 h 159353"/>
                <a:gd name="connsiteX14" fmla="*/ 93440 w 273272"/>
                <a:gd name="connsiteY14" fmla="*/ 46006 h 159353"/>
                <a:gd name="connsiteX15" fmla="*/ 107537 w 273272"/>
                <a:gd name="connsiteY15" fmla="*/ 37052 h 159353"/>
                <a:gd name="connsiteX16" fmla="*/ 143637 w 273272"/>
                <a:gd name="connsiteY16" fmla="*/ 37052 h 159353"/>
                <a:gd name="connsiteX17" fmla="*/ 130873 w 273272"/>
                <a:gd name="connsiteY17" fmla="*/ 65437 h 159353"/>
                <a:gd name="connsiteX18" fmla="*/ 45339 w 273272"/>
                <a:gd name="connsiteY18" fmla="*/ 65437 h 159353"/>
                <a:gd name="connsiteX19" fmla="*/ 34671 w 273272"/>
                <a:gd name="connsiteY19" fmla="*/ 88964 h 159353"/>
                <a:gd name="connsiteX20" fmla="*/ 88583 w 273272"/>
                <a:gd name="connsiteY20" fmla="*/ 88964 h 159353"/>
                <a:gd name="connsiteX21" fmla="*/ 53626 w 273272"/>
                <a:gd name="connsiteY21" fmla="*/ 130874 h 159353"/>
                <a:gd name="connsiteX22" fmla="*/ 49149 w 273272"/>
                <a:gd name="connsiteY22" fmla="*/ 134588 h 159353"/>
                <a:gd name="connsiteX23" fmla="*/ 39243 w 273272"/>
                <a:gd name="connsiteY23" fmla="*/ 135350 h 159353"/>
                <a:gd name="connsiteX24" fmla="*/ 11525 w 273272"/>
                <a:gd name="connsiteY24" fmla="*/ 135350 h 159353"/>
                <a:gd name="connsiteX25" fmla="*/ 0 w 273272"/>
                <a:gd name="connsiteY25" fmla="*/ 159353 h 159353"/>
                <a:gd name="connsiteX26" fmla="*/ 36004 w 273272"/>
                <a:gd name="connsiteY26" fmla="*/ 159353 h 159353"/>
                <a:gd name="connsiteX27" fmla="*/ 50483 w 273272"/>
                <a:gd name="connsiteY27" fmla="*/ 158877 h 159353"/>
                <a:gd name="connsiteX28" fmla="*/ 63341 w 273272"/>
                <a:gd name="connsiteY28" fmla="*/ 155543 h 159353"/>
                <a:gd name="connsiteX29" fmla="*/ 74200 w 273272"/>
                <a:gd name="connsiteY29" fmla="*/ 148209 h 159353"/>
                <a:gd name="connsiteX30" fmla="*/ 83915 w 273272"/>
                <a:gd name="connsiteY30" fmla="*/ 137636 h 159353"/>
                <a:gd name="connsiteX31" fmla="*/ 124587 w 273272"/>
                <a:gd name="connsiteY31" fmla="*/ 88964 h 159353"/>
                <a:gd name="connsiteX32" fmla="*/ 154114 w 273272"/>
                <a:gd name="connsiteY32" fmla="*/ 88964 h 159353"/>
                <a:gd name="connsiteX33" fmla="*/ 133921 w 273272"/>
                <a:gd name="connsiteY33" fmla="*/ 134207 h 159353"/>
                <a:gd name="connsiteX34" fmla="*/ 131350 w 273272"/>
                <a:gd name="connsiteY34" fmla="*/ 144018 h 159353"/>
                <a:gd name="connsiteX35" fmla="*/ 134588 w 273272"/>
                <a:gd name="connsiteY35" fmla="*/ 153067 h 159353"/>
                <a:gd name="connsiteX36" fmla="*/ 143637 w 273272"/>
                <a:gd name="connsiteY36" fmla="*/ 158306 h 159353"/>
                <a:gd name="connsiteX37" fmla="*/ 157448 w 273272"/>
                <a:gd name="connsiteY37" fmla="*/ 159163 h 159353"/>
                <a:gd name="connsiteX38" fmla="*/ 203740 w 273272"/>
                <a:gd name="connsiteY38" fmla="*/ 159163 h 159353"/>
                <a:gd name="connsiteX39" fmla="*/ 214503 w 273272"/>
                <a:gd name="connsiteY39" fmla="*/ 135446 h 159353"/>
                <a:gd name="connsiteX40" fmla="*/ 178784 w 273272"/>
                <a:gd name="connsiteY40" fmla="*/ 135446 h 159353"/>
                <a:gd name="connsiteX41" fmla="*/ 176784 w 273272"/>
                <a:gd name="connsiteY41" fmla="*/ 135541 h 159353"/>
                <a:gd name="connsiteX42" fmla="*/ 170212 w 273272"/>
                <a:gd name="connsiteY42" fmla="*/ 134398 h 159353"/>
                <a:gd name="connsiteX43" fmla="*/ 169640 w 273272"/>
                <a:gd name="connsiteY43" fmla="*/ 132398 h 159353"/>
                <a:gd name="connsiteX44" fmla="*/ 170212 w 273272"/>
                <a:gd name="connsiteY44" fmla="*/ 129635 h 159353"/>
                <a:gd name="connsiteX45" fmla="*/ 188214 w 273272"/>
                <a:gd name="connsiteY45" fmla="*/ 89059 h 159353"/>
                <a:gd name="connsiteX46" fmla="*/ 239268 w 273272"/>
                <a:gd name="connsiteY46" fmla="*/ 89059 h 159353"/>
                <a:gd name="connsiteX47" fmla="*/ 249841 w 273272"/>
                <a:gd name="connsiteY47" fmla="*/ 65532 h 159353"/>
                <a:gd name="connsiteX48" fmla="*/ 164687 w 273272"/>
                <a:gd name="connsiteY48" fmla="*/ 65532 h 159353"/>
                <a:gd name="connsiteX49" fmla="*/ 177641 w 273272"/>
                <a:gd name="connsiteY49" fmla="*/ 37148 h 159353"/>
                <a:gd name="connsiteX50" fmla="*/ 262509 w 273272"/>
                <a:gd name="connsiteY50" fmla="*/ 37148 h 159353"/>
                <a:gd name="connsiteX51" fmla="*/ 273272 w 273272"/>
                <a:gd name="connsiteY51" fmla="*/ 13240 h 159353"/>
                <a:gd name="connsiteX52" fmla="*/ 188500 w 273272"/>
                <a:gd name="connsiteY52" fmla="*/ 13240 h 159353"/>
                <a:gd name="connsiteX53" fmla="*/ 194310 w 273272"/>
                <a:gd name="connsiteY53" fmla="*/ 190 h 159353"/>
                <a:gd name="connsiteX54" fmla="*/ 191453 w 273272"/>
                <a:gd name="connsiteY54" fmla="*/ 190 h 159353"/>
                <a:gd name="connsiteX55" fmla="*/ 191453 w 273272"/>
                <a:gd name="connsiteY55" fmla="*/ 0 h 15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3272" h="159353">
                  <a:moveTo>
                    <a:pt x="191453" y="0"/>
                  </a:moveTo>
                  <a:lnTo>
                    <a:pt x="160401" y="0"/>
                  </a:lnTo>
                  <a:cubicBezTo>
                    <a:pt x="160401" y="0"/>
                    <a:pt x="155162" y="11430"/>
                    <a:pt x="154400" y="13049"/>
                  </a:cubicBezTo>
                  <a:cubicBezTo>
                    <a:pt x="152686" y="13049"/>
                    <a:pt x="137065" y="13049"/>
                    <a:pt x="131445" y="13049"/>
                  </a:cubicBezTo>
                  <a:cubicBezTo>
                    <a:pt x="134684" y="9716"/>
                    <a:pt x="143161" y="857"/>
                    <a:pt x="143161" y="857"/>
                  </a:cubicBezTo>
                  <a:lnTo>
                    <a:pt x="107728" y="857"/>
                  </a:lnTo>
                  <a:lnTo>
                    <a:pt x="90583" y="17336"/>
                  </a:lnTo>
                  <a:lnTo>
                    <a:pt x="83439" y="23622"/>
                  </a:lnTo>
                  <a:cubicBezTo>
                    <a:pt x="81534" y="25051"/>
                    <a:pt x="79724" y="26003"/>
                    <a:pt x="78010" y="26480"/>
                  </a:cubicBezTo>
                  <a:cubicBezTo>
                    <a:pt x="76200" y="26861"/>
                    <a:pt x="73247" y="27146"/>
                    <a:pt x="69342" y="27146"/>
                  </a:cubicBezTo>
                  <a:lnTo>
                    <a:pt x="62579" y="27146"/>
                  </a:lnTo>
                  <a:lnTo>
                    <a:pt x="52102" y="50578"/>
                  </a:lnTo>
                  <a:lnTo>
                    <a:pt x="70199" y="50578"/>
                  </a:lnTo>
                  <a:cubicBezTo>
                    <a:pt x="74676" y="50578"/>
                    <a:pt x="78677" y="50292"/>
                    <a:pt x="82201" y="49721"/>
                  </a:cubicBezTo>
                  <a:cubicBezTo>
                    <a:pt x="86011" y="49149"/>
                    <a:pt x="89725" y="47911"/>
                    <a:pt x="93440" y="46006"/>
                  </a:cubicBezTo>
                  <a:cubicBezTo>
                    <a:pt x="97060" y="44196"/>
                    <a:pt x="101727" y="41243"/>
                    <a:pt x="107537" y="37052"/>
                  </a:cubicBezTo>
                  <a:cubicBezTo>
                    <a:pt x="108490" y="37052"/>
                    <a:pt x="138970" y="37052"/>
                    <a:pt x="143637" y="37052"/>
                  </a:cubicBezTo>
                  <a:cubicBezTo>
                    <a:pt x="141637" y="41053"/>
                    <a:pt x="131636" y="63722"/>
                    <a:pt x="130873" y="65437"/>
                  </a:cubicBezTo>
                  <a:cubicBezTo>
                    <a:pt x="128778" y="65437"/>
                    <a:pt x="45339" y="65437"/>
                    <a:pt x="45339" y="65437"/>
                  </a:cubicBezTo>
                  <a:lnTo>
                    <a:pt x="34671" y="88964"/>
                  </a:lnTo>
                  <a:cubicBezTo>
                    <a:pt x="34671" y="88964"/>
                    <a:pt x="82106" y="88964"/>
                    <a:pt x="88583" y="88964"/>
                  </a:cubicBezTo>
                  <a:cubicBezTo>
                    <a:pt x="84392" y="94012"/>
                    <a:pt x="53626" y="130874"/>
                    <a:pt x="53626" y="130874"/>
                  </a:cubicBezTo>
                  <a:cubicBezTo>
                    <a:pt x="52006" y="132683"/>
                    <a:pt x="50578" y="133922"/>
                    <a:pt x="49149" y="134588"/>
                  </a:cubicBezTo>
                  <a:cubicBezTo>
                    <a:pt x="48387" y="134874"/>
                    <a:pt x="46006" y="135350"/>
                    <a:pt x="39243" y="135350"/>
                  </a:cubicBezTo>
                  <a:lnTo>
                    <a:pt x="11525" y="135350"/>
                  </a:lnTo>
                  <a:lnTo>
                    <a:pt x="0" y="159353"/>
                  </a:lnTo>
                  <a:lnTo>
                    <a:pt x="36004" y="159353"/>
                  </a:lnTo>
                  <a:lnTo>
                    <a:pt x="50483" y="158877"/>
                  </a:lnTo>
                  <a:cubicBezTo>
                    <a:pt x="54864" y="158591"/>
                    <a:pt x="59150" y="157353"/>
                    <a:pt x="63341" y="155543"/>
                  </a:cubicBezTo>
                  <a:cubicBezTo>
                    <a:pt x="67437" y="153734"/>
                    <a:pt x="71152" y="151257"/>
                    <a:pt x="74200" y="148209"/>
                  </a:cubicBezTo>
                  <a:lnTo>
                    <a:pt x="83915" y="137636"/>
                  </a:lnTo>
                  <a:cubicBezTo>
                    <a:pt x="83915" y="137636"/>
                    <a:pt x="120015" y="94583"/>
                    <a:pt x="124587" y="88964"/>
                  </a:cubicBezTo>
                  <a:cubicBezTo>
                    <a:pt x="126016" y="88964"/>
                    <a:pt x="149352" y="88964"/>
                    <a:pt x="154114" y="88964"/>
                  </a:cubicBezTo>
                  <a:cubicBezTo>
                    <a:pt x="151638" y="93536"/>
                    <a:pt x="133921" y="134207"/>
                    <a:pt x="133921" y="134207"/>
                  </a:cubicBezTo>
                  <a:cubicBezTo>
                    <a:pt x="133731" y="134493"/>
                    <a:pt x="131350" y="138875"/>
                    <a:pt x="131350" y="144018"/>
                  </a:cubicBezTo>
                  <a:cubicBezTo>
                    <a:pt x="131350" y="146971"/>
                    <a:pt x="132112" y="150209"/>
                    <a:pt x="134588" y="153067"/>
                  </a:cubicBezTo>
                  <a:cubicBezTo>
                    <a:pt x="136112" y="155829"/>
                    <a:pt x="139160" y="157544"/>
                    <a:pt x="143637" y="158306"/>
                  </a:cubicBezTo>
                  <a:cubicBezTo>
                    <a:pt x="147733" y="158972"/>
                    <a:pt x="152305" y="159163"/>
                    <a:pt x="157448" y="159163"/>
                  </a:cubicBezTo>
                  <a:lnTo>
                    <a:pt x="203740" y="159163"/>
                  </a:lnTo>
                  <a:lnTo>
                    <a:pt x="214503" y="135446"/>
                  </a:lnTo>
                  <a:lnTo>
                    <a:pt x="178784" y="135446"/>
                  </a:lnTo>
                  <a:lnTo>
                    <a:pt x="176784" y="135541"/>
                  </a:lnTo>
                  <a:cubicBezTo>
                    <a:pt x="174308" y="135636"/>
                    <a:pt x="171355" y="135731"/>
                    <a:pt x="170212" y="134398"/>
                  </a:cubicBezTo>
                  <a:cubicBezTo>
                    <a:pt x="169831" y="133922"/>
                    <a:pt x="169640" y="133160"/>
                    <a:pt x="169640" y="132398"/>
                  </a:cubicBezTo>
                  <a:cubicBezTo>
                    <a:pt x="169640" y="131540"/>
                    <a:pt x="169926" y="130492"/>
                    <a:pt x="170212" y="129635"/>
                  </a:cubicBezTo>
                  <a:cubicBezTo>
                    <a:pt x="170497" y="129159"/>
                    <a:pt x="187357" y="90678"/>
                    <a:pt x="188214" y="89059"/>
                  </a:cubicBezTo>
                  <a:cubicBezTo>
                    <a:pt x="190214" y="89059"/>
                    <a:pt x="239268" y="89059"/>
                    <a:pt x="239268" y="89059"/>
                  </a:cubicBezTo>
                  <a:lnTo>
                    <a:pt x="249841" y="65532"/>
                  </a:lnTo>
                  <a:cubicBezTo>
                    <a:pt x="249841" y="65532"/>
                    <a:pt x="169831" y="65532"/>
                    <a:pt x="164687" y="65532"/>
                  </a:cubicBezTo>
                  <a:cubicBezTo>
                    <a:pt x="166688" y="61532"/>
                    <a:pt x="176784" y="38862"/>
                    <a:pt x="177641" y="37148"/>
                  </a:cubicBezTo>
                  <a:cubicBezTo>
                    <a:pt x="179737" y="37148"/>
                    <a:pt x="262509" y="37148"/>
                    <a:pt x="262509" y="37148"/>
                  </a:cubicBezTo>
                  <a:lnTo>
                    <a:pt x="273272" y="13240"/>
                  </a:lnTo>
                  <a:cubicBezTo>
                    <a:pt x="273272" y="13240"/>
                    <a:pt x="193548" y="13240"/>
                    <a:pt x="188500" y="13240"/>
                  </a:cubicBezTo>
                  <a:cubicBezTo>
                    <a:pt x="190024" y="10001"/>
                    <a:pt x="194310" y="190"/>
                    <a:pt x="194310" y="190"/>
                  </a:cubicBezTo>
                  <a:lnTo>
                    <a:pt x="191453" y="190"/>
                  </a:lnTo>
                  <a:lnTo>
                    <a:pt x="191453" y="0"/>
                  </a:lnTo>
                  <a:close/>
                </a:path>
              </a:pathLst>
            </a:custGeom>
            <a:grpFill/>
            <a:ln w="9525" cap="flat">
              <a:noFill/>
              <a:prstDash val="solid"/>
              <a:miter/>
            </a:ln>
          </p:spPr>
          <p:txBody>
            <a:bodyPr rtlCol="0" anchor="ctr"/>
            <a:lstStyle/>
            <a:p>
              <a:endParaRPr lang="zh-CN" altLang="en-US"/>
            </a:p>
          </p:txBody>
        </p:sp>
        <p:sp>
          <p:nvSpPr>
            <p:cNvPr id="53" name="任意多边形: 形状 52"/>
            <p:cNvSpPr/>
            <p:nvPr/>
          </p:nvSpPr>
          <p:spPr>
            <a:xfrm>
              <a:off x="6382512" y="3331749"/>
              <a:ext cx="246411" cy="88106"/>
            </a:xfrm>
            <a:custGeom>
              <a:avLst/>
              <a:gdLst>
                <a:gd name="connsiteX0" fmla="*/ 196691 w 246411"/>
                <a:gd name="connsiteY0" fmla="*/ 40862 h 88106"/>
                <a:gd name="connsiteX1" fmla="*/ 192500 w 246411"/>
                <a:gd name="connsiteY1" fmla="*/ 45148 h 88106"/>
                <a:gd name="connsiteX2" fmla="*/ 184118 w 246411"/>
                <a:gd name="connsiteY2" fmla="*/ 46577 h 88106"/>
                <a:gd name="connsiteX3" fmla="*/ 141637 w 246411"/>
                <a:gd name="connsiteY3" fmla="*/ 46577 h 88106"/>
                <a:gd name="connsiteX4" fmla="*/ 153162 w 246411"/>
                <a:gd name="connsiteY4" fmla="*/ 21146 h 88106"/>
                <a:gd name="connsiteX5" fmla="*/ 205835 w 246411"/>
                <a:gd name="connsiteY5" fmla="*/ 21146 h 88106"/>
                <a:gd name="connsiteX6" fmla="*/ 196691 w 246411"/>
                <a:gd name="connsiteY6" fmla="*/ 40862 h 88106"/>
                <a:gd name="connsiteX7" fmla="*/ 196691 w 246411"/>
                <a:gd name="connsiteY7" fmla="*/ 40862 h 88106"/>
                <a:gd name="connsiteX8" fmla="*/ 108299 w 246411"/>
                <a:gd name="connsiteY8" fmla="*/ 46577 h 88106"/>
                <a:gd name="connsiteX9" fmla="*/ 59817 w 246411"/>
                <a:gd name="connsiteY9" fmla="*/ 46577 h 88106"/>
                <a:gd name="connsiteX10" fmla="*/ 71247 w 246411"/>
                <a:gd name="connsiteY10" fmla="*/ 21146 h 88106"/>
                <a:gd name="connsiteX11" fmla="*/ 119920 w 246411"/>
                <a:gd name="connsiteY11" fmla="*/ 21146 h 88106"/>
                <a:gd name="connsiteX12" fmla="*/ 108299 w 246411"/>
                <a:gd name="connsiteY12" fmla="*/ 46577 h 88106"/>
                <a:gd name="connsiteX13" fmla="*/ 108299 w 246411"/>
                <a:gd name="connsiteY13" fmla="*/ 46577 h 88106"/>
                <a:gd name="connsiteX14" fmla="*/ 243745 w 246411"/>
                <a:gd name="connsiteY14" fmla="*/ 0 h 88106"/>
                <a:gd name="connsiteX15" fmla="*/ 47816 w 246411"/>
                <a:gd name="connsiteY15" fmla="*/ 0 h 88106"/>
                <a:gd name="connsiteX16" fmla="*/ 20098 w 246411"/>
                <a:gd name="connsiteY16" fmla="*/ 61532 h 88106"/>
                <a:gd name="connsiteX17" fmla="*/ 16669 w 246411"/>
                <a:gd name="connsiteY17" fmla="*/ 67056 h 88106"/>
                <a:gd name="connsiteX18" fmla="*/ 14573 w 246411"/>
                <a:gd name="connsiteY18" fmla="*/ 67818 h 88106"/>
                <a:gd name="connsiteX19" fmla="*/ 9334 w 246411"/>
                <a:gd name="connsiteY19" fmla="*/ 67818 h 88106"/>
                <a:gd name="connsiteX20" fmla="*/ 0 w 246411"/>
                <a:gd name="connsiteY20" fmla="*/ 88106 h 88106"/>
                <a:gd name="connsiteX21" fmla="*/ 17145 w 246411"/>
                <a:gd name="connsiteY21" fmla="*/ 88106 h 88106"/>
                <a:gd name="connsiteX22" fmla="*/ 36290 w 246411"/>
                <a:gd name="connsiteY22" fmla="*/ 84963 h 88106"/>
                <a:gd name="connsiteX23" fmla="*/ 44387 w 246411"/>
                <a:gd name="connsiteY23" fmla="*/ 78676 h 88106"/>
                <a:gd name="connsiteX24" fmla="*/ 48863 w 246411"/>
                <a:gd name="connsiteY24" fmla="*/ 71152 h 88106"/>
                <a:gd name="connsiteX25" fmla="*/ 50863 w 246411"/>
                <a:gd name="connsiteY25" fmla="*/ 67056 h 88106"/>
                <a:gd name="connsiteX26" fmla="*/ 182975 w 246411"/>
                <a:gd name="connsiteY26" fmla="*/ 67056 h 88106"/>
                <a:gd name="connsiteX27" fmla="*/ 200787 w 246411"/>
                <a:gd name="connsiteY27" fmla="*/ 65627 h 88106"/>
                <a:gd name="connsiteX28" fmla="*/ 214503 w 246411"/>
                <a:gd name="connsiteY28" fmla="*/ 60198 h 88106"/>
                <a:gd name="connsiteX29" fmla="*/ 225266 w 246411"/>
                <a:gd name="connsiteY29" fmla="*/ 46291 h 88106"/>
                <a:gd name="connsiteX30" fmla="*/ 246412 w 246411"/>
                <a:gd name="connsiteY30" fmla="*/ 95 h 88106"/>
                <a:gd name="connsiteX31" fmla="*/ 243745 w 246411"/>
                <a:gd name="connsiteY31" fmla="*/ 95 h 88106"/>
                <a:gd name="connsiteX32" fmla="*/ 243745 w 246411"/>
                <a:gd name="connsiteY32" fmla="*/ 0 h 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46411" h="88106">
                  <a:moveTo>
                    <a:pt x="196691" y="40862"/>
                  </a:moveTo>
                  <a:cubicBezTo>
                    <a:pt x="195643" y="42863"/>
                    <a:pt x="194310" y="44291"/>
                    <a:pt x="192500" y="45148"/>
                  </a:cubicBezTo>
                  <a:cubicBezTo>
                    <a:pt x="190691" y="46101"/>
                    <a:pt x="187833" y="46577"/>
                    <a:pt x="184118" y="46577"/>
                  </a:cubicBezTo>
                  <a:cubicBezTo>
                    <a:pt x="184118" y="46577"/>
                    <a:pt x="146590" y="46577"/>
                    <a:pt x="141637" y="46577"/>
                  </a:cubicBezTo>
                  <a:cubicBezTo>
                    <a:pt x="143732" y="42577"/>
                    <a:pt x="152400" y="22765"/>
                    <a:pt x="153162" y="21146"/>
                  </a:cubicBezTo>
                  <a:cubicBezTo>
                    <a:pt x="155067" y="21146"/>
                    <a:pt x="201073" y="21146"/>
                    <a:pt x="205835" y="21146"/>
                  </a:cubicBezTo>
                  <a:cubicBezTo>
                    <a:pt x="203930" y="25051"/>
                    <a:pt x="196691" y="40862"/>
                    <a:pt x="196691" y="40862"/>
                  </a:cubicBezTo>
                  <a:lnTo>
                    <a:pt x="196691" y="40862"/>
                  </a:lnTo>
                  <a:close/>
                  <a:moveTo>
                    <a:pt x="108299" y="46577"/>
                  </a:moveTo>
                  <a:cubicBezTo>
                    <a:pt x="106394" y="46577"/>
                    <a:pt x="64675" y="46577"/>
                    <a:pt x="59817" y="46577"/>
                  </a:cubicBezTo>
                  <a:cubicBezTo>
                    <a:pt x="61817" y="42577"/>
                    <a:pt x="70390" y="22765"/>
                    <a:pt x="71247" y="21146"/>
                  </a:cubicBezTo>
                  <a:cubicBezTo>
                    <a:pt x="73152" y="21146"/>
                    <a:pt x="115157" y="21146"/>
                    <a:pt x="119920" y="21146"/>
                  </a:cubicBezTo>
                  <a:cubicBezTo>
                    <a:pt x="118015" y="25146"/>
                    <a:pt x="109156" y="44958"/>
                    <a:pt x="108299" y="46577"/>
                  </a:cubicBezTo>
                  <a:lnTo>
                    <a:pt x="108299" y="46577"/>
                  </a:lnTo>
                  <a:close/>
                  <a:moveTo>
                    <a:pt x="243745" y="0"/>
                  </a:moveTo>
                  <a:lnTo>
                    <a:pt x="47816" y="0"/>
                  </a:lnTo>
                  <a:lnTo>
                    <a:pt x="20098" y="61532"/>
                  </a:lnTo>
                  <a:cubicBezTo>
                    <a:pt x="17812" y="66103"/>
                    <a:pt x="16859" y="66961"/>
                    <a:pt x="16669" y="67056"/>
                  </a:cubicBezTo>
                  <a:cubicBezTo>
                    <a:pt x="16002" y="67532"/>
                    <a:pt x="15240" y="67818"/>
                    <a:pt x="14573" y="67818"/>
                  </a:cubicBezTo>
                  <a:lnTo>
                    <a:pt x="9334" y="67818"/>
                  </a:lnTo>
                  <a:lnTo>
                    <a:pt x="0" y="88106"/>
                  </a:lnTo>
                  <a:lnTo>
                    <a:pt x="17145" y="88106"/>
                  </a:lnTo>
                  <a:cubicBezTo>
                    <a:pt x="25432" y="88106"/>
                    <a:pt x="32385" y="86963"/>
                    <a:pt x="36290" y="84963"/>
                  </a:cubicBezTo>
                  <a:cubicBezTo>
                    <a:pt x="40291" y="82772"/>
                    <a:pt x="42863" y="80677"/>
                    <a:pt x="44387" y="78676"/>
                  </a:cubicBezTo>
                  <a:cubicBezTo>
                    <a:pt x="45910" y="76676"/>
                    <a:pt x="47434" y="74200"/>
                    <a:pt x="48863" y="71152"/>
                  </a:cubicBezTo>
                  <a:cubicBezTo>
                    <a:pt x="48863" y="71152"/>
                    <a:pt x="50292" y="68294"/>
                    <a:pt x="50863" y="67056"/>
                  </a:cubicBezTo>
                  <a:cubicBezTo>
                    <a:pt x="52959" y="67056"/>
                    <a:pt x="182975" y="67056"/>
                    <a:pt x="182975" y="67056"/>
                  </a:cubicBezTo>
                  <a:cubicBezTo>
                    <a:pt x="189738" y="67056"/>
                    <a:pt x="195834" y="66580"/>
                    <a:pt x="200787" y="65627"/>
                  </a:cubicBezTo>
                  <a:cubicBezTo>
                    <a:pt x="205930" y="64770"/>
                    <a:pt x="210502" y="62865"/>
                    <a:pt x="214503" y="60198"/>
                  </a:cubicBezTo>
                  <a:cubicBezTo>
                    <a:pt x="218504" y="57340"/>
                    <a:pt x="222123" y="52673"/>
                    <a:pt x="225266" y="46291"/>
                  </a:cubicBezTo>
                  <a:lnTo>
                    <a:pt x="246412" y="95"/>
                  </a:lnTo>
                  <a:lnTo>
                    <a:pt x="243745" y="95"/>
                  </a:lnTo>
                  <a:lnTo>
                    <a:pt x="243745" y="0"/>
                  </a:lnTo>
                  <a:close/>
                </a:path>
              </a:pathLst>
            </a:custGeom>
            <a:grpFill/>
            <a:ln w="9525" cap="flat">
              <a:noFill/>
              <a:prstDash val="solid"/>
              <a:miter/>
            </a:ln>
          </p:spPr>
          <p:txBody>
            <a:bodyPr rtlCol="0" anchor="ctr"/>
            <a:lstStyle/>
            <a:p>
              <a:endParaRPr lang="zh-CN" altLang="en-US"/>
            </a:p>
          </p:txBody>
        </p:sp>
        <p:sp>
          <p:nvSpPr>
            <p:cNvPr id="54" name="任意多边形: 形状 53"/>
            <p:cNvSpPr/>
            <p:nvPr/>
          </p:nvSpPr>
          <p:spPr>
            <a:xfrm>
              <a:off x="6430137" y="3258883"/>
              <a:ext cx="233457" cy="60959"/>
            </a:xfrm>
            <a:custGeom>
              <a:avLst/>
              <a:gdLst>
                <a:gd name="connsiteX0" fmla="*/ 144971 w 233457"/>
                <a:gd name="connsiteY0" fmla="*/ 0 h 60959"/>
                <a:gd name="connsiteX1" fmla="*/ 111633 w 233457"/>
                <a:gd name="connsiteY1" fmla="*/ 0 h 60959"/>
                <a:gd name="connsiteX2" fmla="*/ 109538 w 233457"/>
                <a:gd name="connsiteY2" fmla="*/ 4572 h 60959"/>
                <a:gd name="connsiteX3" fmla="*/ 25241 w 233457"/>
                <a:gd name="connsiteY3" fmla="*/ 4572 h 60959"/>
                <a:gd name="connsiteX4" fmla="*/ 15526 w 233457"/>
                <a:gd name="connsiteY4" fmla="*/ 26194 h 60959"/>
                <a:gd name="connsiteX5" fmla="*/ 99822 w 233457"/>
                <a:gd name="connsiteY5" fmla="*/ 26194 h 60959"/>
                <a:gd name="connsiteX6" fmla="*/ 94107 w 233457"/>
                <a:gd name="connsiteY6" fmla="*/ 38957 h 60959"/>
                <a:gd name="connsiteX7" fmla="*/ 9716 w 233457"/>
                <a:gd name="connsiteY7" fmla="*/ 38957 h 60959"/>
                <a:gd name="connsiteX8" fmla="*/ 0 w 233457"/>
                <a:gd name="connsiteY8" fmla="*/ 60960 h 60959"/>
                <a:gd name="connsiteX9" fmla="*/ 207931 w 233457"/>
                <a:gd name="connsiteY9" fmla="*/ 60960 h 60959"/>
                <a:gd name="connsiteX10" fmla="*/ 217742 w 233457"/>
                <a:gd name="connsiteY10" fmla="*/ 38957 h 60959"/>
                <a:gd name="connsiteX11" fmla="*/ 130302 w 233457"/>
                <a:gd name="connsiteY11" fmla="*/ 38957 h 60959"/>
                <a:gd name="connsiteX12" fmla="*/ 135922 w 233457"/>
                <a:gd name="connsiteY12" fmla="*/ 26194 h 60959"/>
                <a:gd name="connsiteX13" fmla="*/ 223742 w 233457"/>
                <a:gd name="connsiteY13" fmla="*/ 26194 h 60959"/>
                <a:gd name="connsiteX14" fmla="*/ 233458 w 233457"/>
                <a:gd name="connsiteY14" fmla="*/ 4572 h 60959"/>
                <a:gd name="connsiteX15" fmla="*/ 145733 w 233457"/>
                <a:gd name="connsiteY15" fmla="*/ 4572 h 60959"/>
                <a:gd name="connsiteX16" fmla="*/ 147638 w 233457"/>
                <a:gd name="connsiteY16" fmla="*/ 0 h 60959"/>
                <a:gd name="connsiteX17" fmla="*/ 144971 w 233457"/>
                <a:gd name="connsiteY17" fmla="*/ 0 h 60959"/>
                <a:gd name="connsiteX18" fmla="*/ 144971 w 233457"/>
                <a:gd name="connsiteY18" fmla="*/ 0 h 6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457" h="60959">
                  <a:moveTo>
                    <a:pt x="144971" y="0"/>
                  </a:moveTo>
                  <a:lnTo>
                    <a:pt x="111633" y="0"/>
                  </a:lnTo>
                  <a:cubicBezTo>
                    <a:pt x="111633" y="0"/>
                    <a:pt x="110109" y="3429"/>
                    <a:pt x="109538" y="4572"/>
                  </a:cubicBezTo>
                  <a:cubicBezTo>
                    <a:pt x="107347" y="4572"/>
                    <a:pt x="25241" y="4572"/>
                    <a:pt x="25241" y="4572"/>
                  </a:cubicBezTo>
                  <a:lnTo>
                    <a:pt x="15526" y="26194"/>
                  </a:lnTo>
                  <a:cubicBezTo>
                    <a:pt x="15526" y="26194"/>
                    <a:pt x="94583" y="26194"/>
                    <a:pt x="99822" y="26194"/>
                  </a:cubicBezTo>
                  <a:cubicBezTo>
                    <a:pt x="98108" y="29527"/>
                    <a:pt x="94774" y="37624"/>
                    <a:pt x="94107" y="38957"/>
                  </a:cubicBezTo>
                  <a:cubicBezTo>
                    <a:pt x="92107" y="38957"/>
                    <a:pt x="9716" y="38957"/>
                    <a:pt x="9716" y="38957"/>
                  </a:cubicBezTo>
                  <a:lnTo>
                    <a:pt x="0" y="60960"/>
                  </a:lnTo>
                  <a:lnTo>
                    <a:pt x="207931" y="60960"/>
                  </a:lnTo>
                  <a:lnTo>
                    <a:pt x="217742" y="38957"/>
                  </a:lnTo>
                  <a:cubicBezTo>
                    <a:pt x="217742" y="38957"/>
                    <a:pt x="135446" y="38957"/>
                    <a:pt x="130302" y="38957"/>
                  </a:cubicBezTo>
                  <a:cubicBezTo>
                    <a:pt x="132017" y="35624"/>
                    <a:pt x="135160" y="27622"/>
                    <a:pt x="135922" y="26194"/>
                  </a:cubicBezTo>
                  <a:cubicBezTo>
                    <a:pt x="137922" y="26194"/>
                    <a:pt x="223742" y="26194"/>
                    <a:pt x="223742" y="26194"/>
                  </a:cubicBezTo>
                  <a:lnTo>
                    <a:pt x="233458" y="4572"/>
                  </a:lnTo>
                  <a:cubicBezTo>
                    <a:pt x="233458" y="4572"/>
                    <a:pt x="150781" y="4572"/>
                    <a:pt x="145733" y="4572"/>
                  </a:cubicBezTo>
                  <a:cubicBezTo>
                    <a:pt x="146209" y="3524"/>
                    <a:pt x="147638" y="0"/>
                    <a:pt x="147638" y="0"/>
                  </a:cubicBezTo>
                  <a:lnTo>
                    <a:pt x="144971" y="0"/>
                  </a:lnTo>
                  <a:lnTo>
                    <a:pt x="144971" y="0"/>
                  </a:lnTo>
                  <a:close/>
                </a:path>
              </a:pathLst>
            </a:custGeom>
            <a:grpFill/>
            <a:ln w="9525" cap="flat">
              <a:noFill/>
              <a:prstDash val="solid"/>
              <a:miter/>
            </a:ln>
          </p:spPr>
          <p:txBody>
            <a:bodyPr rtlCol="0" anchor="ctr"/>
            <a:lstStyle/>
            <a:p>
              <a:endParaRPr lang="zh-CN" altLang="en-US"/>
            </a:p>
          </p:txBody>
        </p:sp>
        <p:sp>
          <p:nvSpPr>
            <p:cNvPr id="55" name="任意多边形: 形状 54"/>
            <p:cNvSpPr/>
            <p:nvPr/>
          </p:nvSpPr>
          <p:spPr>
            <a:xfrm>
              <a:off x="6625304" y="3300792"/>
              <a:ext cx="119157" cy="90297"/>
            </a:xfrm>
            <a:custGeom>
              <a:avLst/>
              <a:gdLst>
                <a:gd name="connsiteX0" fmla="*/ 101346 w 119157"/>
                <a:gd name="connsiteY0" fmla="*/ 0 h 90297"/>
                <a:gd name="connsiteX1" fmla="*/ 70866 w 119157"/>
                <a:gd name="connsiteY1" fmla="*/ 0 h 90297"/>
                <a:gd name="connsiteX2" fmla="*/ 26003 w 119157"/>
                <a:gd name="connsiteY2" fmla="*/ 34385 h 90297"/>
                <a:gd name="connsiteX3" fmla="*/ 15811 w 119157"/>
                <a:gd name="connsiteY3" fmla="*/ 56960 h 90297"/>
                <a:gd name="connsiteX4" fmla="*/ 32099 w 119157"/>
                <a:gd name="connsiteY4" fmla="*/ 56960 h 90297"/>
                <a:gd name="connsiteX5" fmla="*/ 8287 w 119157"/>
                <a:gd name="connsiteY5" fmla="*/ 72200 h 90297"/>
                <a:gd name="connsiteX6" fmla="*/ 0 w 119157"/>
                <a:gd name="connsiteY6" fmla="*/ 90297 h 90297"/>
                <a:gd name="connsiteX7" fmla="*/ 82677 w 119157"/>
                <a:gd name="connsiteY7" fmla="*/ 90297 h 90297"/>
                <a:gd name="connsiteX8" fmla="*/ 93154 w 119157"/>
                <a:gd name="connsiteY8" fmla="*/ 68580 h 90297"/>
                <a:gd name="connsiteX9" fmla="*/ 53721 w 119157"/>
                <a:gd name="connsiteY9" fmla="*/ 68580 h 90297"/>
                <a:gd name="connsiteX10" fmla="*/ 119158 w 119157"/>
                <a:gd name="connsiteY10" fmla="*/ 23527 h 90297"/>
                <a:gd name="connsiteX11" fmla="*/ 81248 w 119157"/>
                <a:gd name="connsiteY11" fmla="*/ 23527 h 90297"/>
                <a:gd name="connsiteX12" fmla="*/ 63722 w 119157"/>
                <a:gd name="connsiteY12" fmla="*/ 35338 h 90297"/>
                <a:gd name="connsiteX13" fmla="*/ 60769 w 119157"/>
                <a:gd name="connsiteY13" fmla="*/ 35338 h 90297"/>
                <a:gd name="connsiteX14" fmla="*/ 106394 w 119157"/>
                <a:gd name="connsiteY14" fmla="*/ 0 h 90297"/>
                <a:gd name="connsiteX15" fmla="*/ 101346 w 119157"/>
                <a:gd name="connsiteY15" fmla="*/ 0 h 90297"/>
                <a:gd name="connsiteX16" fmla="*/ 101346 w 119157"/>
                <a:gd name="connsiteY16" fmla="*/ 0 h 90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9157" h="90297">
                  <a:moveTo>
                    <a:pt x="101346" y="0"/>
                  </a:moveTo>
                  <a:lnTo>
                    <a:pt x="70866" y="0"/>
                  </a:lnTo>
                  <a:lnTo>
                    <a:pt x="26003" y="34385"/>
                  </a:lnTo>
                  <a:lnTo>
                    <a:pt x="15811" y="56960"/>
                  </a:lnTo>
                  <a:cubicBezTo>
                    <a:pt x="15811" y="56960"/>
                    <a:pt x="26098" y="56960"/>
                    <a:pt x="32099" y="56960"/>
                  </a:cubicBezTo>
                  <a:cubicBezTo>
                    <a:pt x="25336" y="61246"/>
                    <a:pt x="8287" y="72200"/>
                    <a:pt x="8287" y="72200"/>
                  </a:cubicBezTo>
                  <a:lnTo>
                    <a:pt x="0" y="90297"/>
                  </a:lnTo>
                  <a:lnTo>
                    <a:pt x="82677" y="90297"/>
                  </a:lnTo>
                  <a:lnTo>
                    <a:pt x="93154" y="68580"/>
                  </a:lnTo>
                  <a:cubicBezTo>
                    <a:pt x="93154" y="68580"/>
                    <a:pt x="62008" y="68580"/>
                    <a:pt x="53721" y="68580"/>
                  </a:cubicBezTo>
                  <a:cubicBezTo>
                    <a:pt x="61531" y="63246"/>
                    <a:pt x="119158" y="23527"/>
                    <a:pt x="119158" y="23527"/>
                  </a:cubicBezTo>
                  <a:lnTo>
                    <a:pt x="81248" y="23527"/>
                  </a:lnTo>
                  <a:cubicBezTo>
                    <a:pt x="81248" y="23527"/>
                    <a:pt x="64484" y="34766"/>
                    <a:pt x="63722" y="35338"/>
                  </a:cubicBezTo>
                  <a:cubicBezTo>
                    <a:pt x="63246" y="35338"/>
                    <a:pt x="62103" y="35338"/>
                    <a:pt x="60769" y="35338"/>
                  </a:cubicBezTo>
                  <a:cubicBezTo>
                    <a:pt x="67342" y="30290"/>
                    <a:pt x="106394" y="0"/>
                    <a:pt x="106394" y="0"/>
                  </a:cubicBezTo>
                  <a:lnTo>
                    <a:pt x="101346" y="0"/>
                  </a:lnTo>
                  <a:lnTo>
                    <a:pt x="101346" y="0"/>
                  </a:lnTo>
                  <a:close/>
                </a:path>
              </a:pathLst>
            </a:custGeom>
            <a:grpFill/>
            <a:ln w="9525" cap="flat">
              <a:noFill/>
              <a:prstDash val="solid"/>
              <a:miter/>
            </a:ln>
          </p:spPr>
          <p:txBody>
            <a:bodyPr rtlCol="0" anchor="ctr"/>
            <a:lstStyle/>
            <a:p>
              <a:endParaRPr lang="zh-CN" altLang="en-US"/>
            </a:p>
          </p:txBody>
        </p:sp>
        <p:sp>
          <p:nvSpPr>
            <p:cNvPr id="56" name="任意多边形: 形状 55"/>
            <p:cNvSpPr/>
            <p:nvPr/>
          </p:nvSpPr>
          <p:spPr>
            <a:xfrm>
              <a:off x="6617303" y="3396614"/>
              <a:ext cx="92297" cy="21621"/>
            </a:xfrm>
            <a:custGeom>
              <a:avLst/>
              <a:gdLst>
                <a:gd name="connsiteX0" fmla="*/ 89535 w 92297"/>
                <a:gd name="connsiteY0" fmla="*/ 0 h 21621"/>
                <a:gd name="connsiteX1" fmla="*/ 9716 w 92297"/>
                <a:gd name="connsiteY1" fmla="*/ 0 h 21621"/>
                <a:gd name="connsiteX2" fmla="*/ 0 w 92297"/>
                <a:gd name="connsiteY2" fmla="*/ 21622 h 21621"/>
                <a:gd name="connsiteX3" fmla="*/ 82772 w 92297"/>
                <a:gd name="connsiteY3" fmla="*/ 21622 h 21621"/>
                <a:gd name="connsiteX4" fmla="*/ 92297 w 92297"/>
                <a:gd name="connsiteY4" fmla="*/ 0 h 21621"/>
                <a:gd name="connsiteX5" fmla="*/ 89535 w 92297"/>
                <a:gd name="connsiteY5" fmla="*/ 0 h 2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97" h="21621">
                  <a:moveTo>
                    <a:pt x="89535" y="0"/>
                  </a:moveTo>
                  <a:lnTo>
                    <a:pt x="9716" y="0"/>
                  </a:lnTo>
                  <a:lnTo>
                    <a:pt x="0" y="21622"/>
                  </a:lnTo>
                  <a:lnTo>
                    <a:pt x="82772" y="21622"/>
                  </a:lnTo>
                  <a:lnTo>
                    <a:pt x="92297" y="0"/>
                  </a:lnTo>
                  <a:lnTo>
                    <a:pt x="89535" y="0"/>
                  </a:lnTo>
                  <a:close/>
                </a:path>
              </a:pathLst>
            </a:custGeom>
            <a:grpFill/>
            <a:ln w="9525" cap="flat">
              <a:noFill/>
              <a:prstDash val="solid"/>
              <a:miter/>
            </a:ln>
          </p:spPr>
          <p:txBody>
            <a:bodyPr rtlCol="0" anchor="ctr"/>
            <a:lstStyle/>
            <a:p>
              <a:endParaRPr lang="zh-CN" altLang="en-US"/>
            </a:p>
          </p:txBody>
        </p:sp>
        <p:sp>
          <p:nvSpPr>
            <p:cNvPr id="57" name="任意多边形: 形状 56"/>
            <p:cNvSpPr/>
            <p:nvPr/>
          </p:nvSpPr>
          <p:spPr>
            <a:xfrm>
              <a:off x="6735413" y="3298316"/>
              <a:ext cx="135540" cy="122396"/>
            </a:xfrm>
            <a:custGeom>
              <a:avLst/>
              <a:gdLst>
                <a:gd name="connsiteX0" fmla="*/ 74676 w 135540"/>
                <a:gd name="connsiteY0" fmla="*/ 0 h 122396"/>
                <a:gd name="connsiteX1" fmla="*/ 43625 w 135540"/>
                <a:gd name="connsiteY1" fmla="*/ 0 h 122396"/>
                <a:gd name="connsiteX2" fmla="*/ 32385 w 135540"/>
                <a:gd name="connsiteY2" fmla="*/ 12859 h 122396"/>
                <a:gd name="connsiteX3" fmla="*/ 26289 w 135540"/>
                <a:gd name="connsiteY3" fmla="*/ 18098 h 122396"/>
                <a:gd name="connsiteX4" fmla="*/ 20479 w 135540"/>
                <a:gd name="connsiteY4" fmla="*/ 19050 h 122396"/>
                <a:gd name="connsiteX5" fmla="*/ 13811 w 135540"/>
                <a:gd name="connsiteY5" fmla="*/ 19050 h 122396"/>
                <a:gd name="connsiteX6" fmla="*/ 4286 w 135540"/>
                <a:gd name="connsiteY6" fmla="*/ 40291 h 122396"/>
                <a:gd name="connsiteX7" fmla="*/ 28384 w 135540"/>
                <a:gd name="connsiteY7" fmla="*/ 40291 h 122396"/>
                <a:gd name="connsiteX8" fmla="*/ 41434 w 135540"/>
                <a:gd name="connsiteY8" fmla="*/ 38291 h 122396"/>
                <a:gd name="connsiteX9" fmla="*/ 51149 w 135540"/>
                <a:gd name="connsiteY9" fmla="*/ 31432 h 122396"/>
                <a:gd name="connsiteX10" fmla="*/ 93726 w 135540"/>
                <a:gd name="connsiteY10" fmla="*/ 31432 h 122396"/>
                <a:gd name="connsiteX11" fmla="*/ 65437 w 135540"/>
                <a:gd name="connsiteY11" fmla="*/ 94488 h 122396"/>
                <a:gd name="connsiteX12" fmla="*/ 61436 w 135540"/>
                <a:gd name="connsiteY12" fmla="*/ 99631 h 122396"/>
                <a:gd name="connsiteX13" fmla="*/ 54769 w 135540"/>
                <a:gd name="connsiteY13" fmla="*/ 100870 h 122396"/>
                <a:gd name="connsiteX14" fmla="*/ 9620 w 135540"/>
                <a:gd name="connsiteY14" fmla="*/ 100870 h 122396"/>
                <a:gd name="connsiteX15" fmla="*/ 0 w 135540"/>
                <a:gd name="connsiteY15" fmla="*/ 122396 h 122396"/>
                <a:gd name="connsiteX16" fmla="*/ 60579 w 135540"/>
                <a:gd name="connsiteY16" fmla="*/ 122396 h 122396"/>
                <a:gd name="connsiteX17" fmla="*/ 79057 w 135540"/>
                <a:gd name="connsiteY17" fmla="*/ 118872 h 122396"/>
                <a:gd name="connsiteX18" fmla="*/ 88011 w 135540"/>
                <a:gd name="connsiteY18" fmla="*/ 111442 h 122396"/>
                <a:gd name="connsiteX19" fmla="*/ 93440 w 135540"/>
                <a:gd name="connsiteY19" fmla="*/ 103061 h 122396"/>
                <a:gd name="connsiteX20" fmla="*/ 135541 w 135540"/>
                <a:gd name="connsiteY20" fmla="*/ 9811 h 122396"/>
                <a:gd name="connsiteX21" fmla="*/ 69818 w 135540"/>
                <a:gd name="connsiteY21" fmla="*/ 9811 h 122396"/>
                <a:gd name="connsiteX22" fmla="*/ 78105 w 135540"/>
                <a:gd name="connsiteY22" fmla="*/ 0 h 122396"/>
                <a:gd name="connsiteX23" fmla="*/ 74676 w 135540"/>
                <a:gd name="connsiteY23" fmla="*/ 0 h 122396"/>
                <a:gd name="connsiteX24" fmla="*/ 74676 w 135540"/>
                <a:gd name="connsiteY24" fmla="*/ 0 h 122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5540" h="122396">
                  <a:moveTo>
                    <a:pt x="74676" y="0"/>
                  </a:moveTo>
                  <a:lnTo>
                    <a:pt x="43625" y="0"/>
                  </a:lnTo>
                  <a:lnTo>
                    <a:pt x="32385" y="12859"/>
                  </a:lnTo>
                  <a:cubicBezTo>
                    <a:pt x="29146" y="16383"/>
                    <a:pt x="27337" y="17717"/>
                    <a:pt x="26289" y="18098"/>
                  </a:cubicBezTo>
                  <a:cubicBezTo>
                    <a:pt x="24860" y="18764"/>
                    <a:pt x="22860" y="19050"/>
                    <a:pt x="20479" y="19050"/>
                  </a:cubicBezTo>
                  <a:lnTo>
                    <a:pt x="13811" y="19050"/>
                  </a:lnTo>
                  <a:lnTo>
                    <a:pt x="4286" y="40291"/>
                  </a:lnTo>
                  <a:lnTo>
                    <a:pt x="28384" y="40291"/>
                  </a:lnTo>
                  <a:cubicBezTo>
                    <a:pt x="34385" y="40291"/>
                    <a:pt x="38576" y="39624"/>
                    <a:pt x="41434" y="38291"/>
                  </a:cubicBezTo>
                  <a:cubicBezTo>
                    <a:pt x="44101" y="36957"/>
                    <a:pt x="47244" y="34671"/>
                    <a:pt x="51149" y="31432"/>
                  </a:cubicBezTo>
                  <a:cubicBezTo>
                    <a:pt x="52197" y="31432"/>
                    <a:pt x="88963" y="31432"/>
                    <a:pt x="93726" y="31432"/>
                  </a:cubicBezTo>
                  <a:cubicBezTo>
                    <a:pt x="91535" y="35909"/>
                    <a:pt x="65437" y="94488"/>
                    <a:pt x="65437" y="94488"/>
                  </a:cubicBezTo>
                  <a:cubicBezTo>
                    <a:pt x="64103" y="97250"/>
                    <a:pt x="62865" y="98965"/>
                    <a:pt x="61436" y="99631"/>
                  </a:cubicBezTo>
                  <a:cubicBezTo>
                    <a:pt x="60103" y="100298"/>
                    <a:pt x="57817" y="100870"/>
                    <a:pt x="54769" y="100870"/>
                  </a:cubicBezTo>
                  <a:lnTo>
                    <a:pt x="9620" y="100870"/>
                  </a:lnTo>
                  <a:lnTo>
                    <a:pt x="0" y="122396"/>
                  </a:lnTo>
                  <a:lnTo>
                    <a:pt x="60579" y="122396"/>
                  </a:lnTo>
                  <a:cubicBezTo>
                    <a:pt x="69151" y="122396"/>
                    <a:pt x="75247" y="121253"/>
                    <a:pt x="79057" y="118872"/>
                  </a:cubicBezTo>
                  <a:cubicBezTo>
                    <a:pt x="82772" y="116586"/>
                    <a:pt x="85820" y="114110"/>
                    <a:pt x="88011" y="111442"/>
                  </a:cubicBezTo>
                  <a:cubicBezTo>
                    <a:pt x="90202" y="108871"/>
                    <a:pt x="92011" y="106013"/>
                    <a:pt x="93440" y="103061"/>
                  </a:cubicBezTo>
                  <a:lnTo>
                    <a:pt x="135541" y="9811"/>
                  </a:lnTo>
                  <a:cubicBezTo>
                    <a:pt x="135541" y="9811"/>
                    <a:pt x="76390" y="9811"/>
                    <a:pt x="69818" y="9811"/>
                  </a:cubicBezTo>
                  <a:cubicBezTo>
                    <a:pt x="72295" y="6858"/>
                    <a:pt x="78105" y="0"/>
                    <a:pt x="78105" y="0"/>
                  </a:cubicBezTo>
                  <a:lnTo>
                    <a:pt x="74676" y="0"/>
                  </a:lnTo>
                  <a:lnTo>
                    <a:pt x="74676" y="0"/>
                  </a:lnTo>
                  <a:close/>
                </a:path>
              </a:pathLst>
            </a:custGeom>
            <a:grpFill/>
            <a:ln w="9525" cap="flat">
              <a:noFill/>
              <a:prstDash val="solid"/>
              <a:miter/>
            </a:ln>
          </p:spPr>
          <p:txBody>
            <a:bodyPr rtlCol="0" anchor="ctr"/>
            <a:lstStyle/>
            <a:p>
              <a:endParaRPr lang="zh-CN" altLang="en-US"/>
            </a:p>
          </p:txBody>
        </p:sp>
        <p:sp>
          <p:nvSpPr>
            <p:cNvPr id="58" name="任意多边形: 形状 57"/>
            <p:cNvSpPr/>
            <p:nvPr/>
          </p:nvSpPr>
          <p:spPr>
            <a:xfrm>
              <a:off x="6737075" y="3342893"/>
              <a:ext cx="58249" cy="47624"/>
            </a:xfrm>
            <a:custGeom>
              <a:avLst/>
              <a:gdLst>
                <a:gd name="connsiteX0" fmla="*/ 35199 w 58249"/>
                <a:gd name="connsiteY0" fmla="*/ 0 h 47624"/>
                <a:gd name="connsiteX1" fmla="*/ 4910 w 58249"/>
                <a:gd name="connsiteY1" fmla="*/ 0 h 47624"/>
                <a:gd name="connsiteX2" fmla="*/ 338 w 58249"/>
                <a:gd name="connsiteY2" fmla="*/ 30099 h 47624"/>
                <a:gd name="connsiteX3" fmla="*/ 243 w 58249"/>
                <a:gd name="connsiteY3" fmla="*/ 37433 h 47624"/>
                <a:gd name="connsiteX4" fmla="*/ 3862 w 58249"/>
                <a:gd name="connsiteY4" fmla="*/ 44482 h 47624"/>
                <a:gd name="connsiteX5" fmla="*/ 18816 w 58249"/>
                <a:gd name="connsiteY5" fmla="*/ 47625 h 47624"/>
                <a:gd name="connsiteX6" fmla="*/ 48153 w 58249"/>
                <a:gd name="connsiteY6" fmla="*/ 47625 h 47624"/>
                <a:gd name="connsiteX7" fmla="*/ 58250 w 58249"/>
                <a:gd name="connsiteY7" fmla="*/ 25527 h 47624"/>
                <a:gd name="connsiteX8" fmla="*/ 39962 w 58249"/>
                <a:gd name="connsiteY8" fmla="*/ 25527 h 47624"/>
                <a:gd name="connsiteX9" fmla="*/ 33675 w 58249"/>
                <a:gd name="connsiteY9" fmla="*/ 24765 h 47624"/>
                <a:gd name="connsiteX10" fmla="*/ 33390 w 58249"/>
                <a:gd name="connsiteY10" fmla="*/ 21527 h 47624"/>
                <a:gd name="connsiteX11" fmla="*/ 37104 w 58249"/>
                <a:gd name="connsiteY11" fmla="*/ 0 h 47624"/>
                <a:gd name="connsiteX12" fmla="*/ 35199 w 58249"/>
                <a:gd name="connsiteY12" fmla="*/ 0 h 47624"/>
                <a:gd name="connsiteX13" fmla="*/ 35199 w 58249"/>
                <a:gd name="connsiteY13" fmla="*/ 0 h 4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249" h="47624">
                  <a:moveTo>
                    <a:pt x="35199" y="0"/>
                  </a:moveTo>
                  <a:lnTo>
                    <a:pt x="4910" y="0"/>
                  </a:lnTo>
                  <a:lnTo>
                    <a:pt x="338" y="30099"/>
                  </a:lnTo>
                  <a:cubicBezTo>
                    <a:pt x="-43" y="32671"/>
                    <a:pt x="-139" y="35052"/>
                    <a:pt x="243" y="37433"/>
                  </a:cubicBezTo>
                  <a:cubicBezTo>
                    <a:pt x="528" y="40005"/>
                    <a:pt x="1767" y="42386"/>
                    <a:pt x="3862" y="44482"/>
                  </a:cubicBezTo>
                  <a:cubicBezTo>
                    <a:pt x="6148" y="46577"/>
                    <a:pt x="10815" y="47625"/>
                    <a:pt x="18816" y="47625"/>
                  </a:cubicBezTo>
                  <a:lnTo>
                    <a:pt x="48153" y="47625"/>
                  </a:lnTo>
                  <a:lnTo>
                    <a:pt x="58250" y="25527"/>
                  </a:lnTo>
                  <a:lnTo>
                    <a:pt x="39962" y="25527"/>
                  </a:lnTo>
                  <a:cubicBezTo>
                    <a:pt x="34723" y="25527"/>
                    <a:pt x="33771" y="24860"/>
                    <a:pt x="33675" y="24765"/>
                  </a:cubicBezTo>
                  <a:cubicBezTo>
                    <a:pt x="33294" y="24479"/>
                    <a:pt x="33104" y="23527"/>
                    <a:pt x="33390" y="21527"/>
                  </a:cubicBezTo>
                  <a:lnTo>
                    <a:pt x="37104" y="0"/>
                  </a:lnTo>
                  <a:lnTo>
                    <a:pt x="35199" y="0"/>
                  </a:lnTo>
                  <a:lnTo>
                    <a:pt x="35199" y="0"/>
                  </a:lnTo>
                  <a:close/>
                </a:path>
              </a:pathLst>
            </a:custGeom>
            <a:grpFill/>
            <a:ln w="9525" cap="flat">
              <a:noFill/>
              <a:prstDash val="solid"/>
              <a:miter/>
            </a:ln>
          </p:spPr>
          <p:txBody>
            <a:bodyPr rtlCol="0" anchor="ctr"/>
            <a:lstStyle/>
            <a:p>
              <a:endParaRPr lang="zh-CN" altLang="en-US"/>
            </a:p>
          </p:txBody>
        </p:sp>
        <p:sp>
          <p:nvSpPr>
            <p:cNvPr id="73" name="任意多边形: 形状 72"/>
            <p:cNvSpPr/>
            <p:nvPr/>
          </p:nvSpPr>
          <p:spPr>
            <a:xfrm>
              <a:off x="6672738" y="3259740"/>
              <a:ext cx="214788" cy="36576"/>
            </a:xfrm>
            <a:custGeom>
              <a:avLst/>
              <a:gdLst>
                <a:gd name="connsiteX0" fmla="*/ 187928 w 214788"/>
                <a:gd name="connsiteY0" fmla="*/ 0 h 36576"/>
                <a:gd name="connsiteX1" fmla="*/ 158020 w 214788"/>
                <a:gd name="connsiteY1" fmla="*/ 0 h 36576"/>
                <a:gd name="connsiteX2" fmla="*/ 154591 w 214788"/>
                <a:gd name="connsiteY2" fmla="*/ 7429 h 36576"/>
                <a:gd name="connsiteX3" fmla="*/ 58769 w 214788"/>
                <a:gd name="connsiteY3" fmla="*/ 7429 h 36576"/>
                <a:gd name="connsiteX4" fmla="*/ 62293 w 214788"/>
                <a:gd name="connsiteY4" fmla="*/ 0 h 36576"/>
                <a:gd name="connsiteX5" fmla="*/ 29623 w 214788"/>
                <a:gd name="connsiteY5" fmla="*/ 0 h 36576"/>
                <a:gd name="connsiteX6" fmla="*/ 26098 w 214788"/>
                <a:gd name="connsiteY6" fmla="*/ 7429 h 36576"/>
                <a:gd name="connsiteX7" fmla="*/ 9906 w 214788"/>
                <a:gd name="connsiteY7" fmla="*/ 7429 h 36576"/>
                <a:gd name="connsiteX8" fmla="*/ 0 w 214788"/>
                <a:gd name="connsiteY8" fmla="*/ 29147 h 36576"/>
                <a:gd name="connsiteX9" fmla="*/ 16478 w 214788"/>
                <a:gd name="connsiteY9" fmla="*/ 29147 h 36576"/>
                <a:gd name="connsiteX10" fmla="*/ 13525 w 214788"/>
                <a:gd name="connsiteY10" fmla="*/ 36576 h 36576"/>
                <a:gd name="connsiteX11" fmla="*/ 46101 w 214788"/>
                <a:gd name="connsiteY11" fmla="*/ 36576 h 36576"/>
                <a:gd name="connsiteX12" fmla="*/ 49244 w 214788"/>
                <a:gd name="connsiteY12" fmla="*/ 29147 h 36576"/>
                <a:gd name="connsiteX13" fmla="*/ 144971 w 214788"/>
                <a:gd name="connsiteY13" fmla="*/ 29147 h 36576"/>
                <a:gd name="connsiteX14" fmla="*/ 141637 w 214788"/>
                <a:gd name="connsiteY14" fmla="*/ 36576 h 36576"/>
                <a:gd name="connsiteX15" fmla="*/ 174784 w 214788"/>
                <a:gd name="connsiteY15" fmla="*/ 36576 h 36576"/>
                <a:gd name="connsiteX16" fmla="*/ 178117 w 214788"/>
                <a:gd name="connsiteY16" fmla="*/ 29147 h 36576"/>
                <a:gd name="connsiteX17" fmla="*/ 205073 w 214788"/>
                <a:gd name="connsiteY17" fmla="*/ 29147 h 36576"/>
                <a:gd name="connsiteX18" fmla="*/ 214789 w 214788"/>
                <a:gd name="connsiteY18" fmla="*/ 7429 h 36576"/>
                <a:gd name="connsiteX19" fmla="*/ 187547 w 214788"/>
                <a:gd name="connsiteY19" fmla="*/ 7429 h 36576"/>
                <a:gd name="connsiteX20" fmla="*/ 190881 w 214788"/>
                <a:gd name="connsiteY20" fmla="*/ 0 h 36576"/>
                <a:gd name="connsiteX21" fmla="*/ 187928 w 214788"/>
                <a:gd name="connsiteY21" fmla="*/ 0 h 36576"/>
                <a:gd name="connsiteX22" fmla="*/ 187928 w 214788"/>
                <a:gd name="connsiteY22" fmla="*/ 0 h 3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4788" h="36576">
                  <a:moveTo>
                    <a:pt x="187928" y="0"/>
                  </a:moveTo>
                  <a:lnTo>
                    <a:pt x="158020" y="0"/>
                  </a:lnTo>
                  <a:cubicBezTo>
                    <a:pt x="158020" y="0"/>
                    <a:pt x="155353" y="5905"/>
                    <a:pt x="154591" y="7429"/>
                  </a:cubicBezTo>
                  <a:cubicBezTo>
                    <a:pt x="152591" y="7429"/>
                    <a:pt x="63913" y="7429"/>
                    <a:pt x="58769" y="7429"/>
                  </a:cubicBezTo>
                  <a:cubicBezTo>
                    <a:pt x="59817" y="5143"/>
                    <a:pt x="62293" y="0"/>
                    <a:pt x="62293" y="0"/>
                  </a:cubicBezTo>
                  <a:lnTo>
                    <a:pt x="29623" y="0"/>
                  </a:lnTo>
                  <a:cubicBezTo>
                    <a:pt x="29623" y="0"/>
                    <a:pt x="26765" y="5905"/>
                    <a:pt x="26098" y="7429"/>
                  </a:cubicBezTo>
                  <a:cubicBezTo>
                    <a:pt x="24289" y="7429"/>
                    <a:pt x="9906" y="7429"/>
                    <a:pt x="9906" y="7429"/>
                  </a:cubicBezTo>
                  <a:lnTo>
                    <a:pt x="0" y="29147"/>
                  </a:lnTo>
                  <a:cubicBezTo>
                    <a:pt x="0" y="29147"/>
                    <a:pt x="12763" y="29147"/>
                    <a:pt x="16478" y="29147"/>
                  </a:cubicBezTo>
                  <a:cubicBezTo>
                    <a:pt x="15430" y="31337"/>
                    <a:pt x="13525" y="36576"/>
                    <a:pt x="13525" y="36576"/>
                  </a:cubicBezTo>
                  <a:lnTo>
                    <a:pt x="46101" y="36576"/>
                  </a:lnTo>
                  <a:cubicBezTo>
                    <a:pt x="46101" y="36576"/>
                    <a:pt x="48482" y="30670"/>
                    <a:pt x="49244" y="29147"/>
                  </a:cubicBezTo>
                  <a:cubicBezTo>
                    <a:pt x="51340" y="29147"/>
                    <a:pt x="139827" y="29147"/>
                    <a:pt x="144971" y="29147"/>
                  </a:cubicBezTo>
                  <a:cubicBezTo>
                    <a:pt x="143923" y="31337"/>
                    <a:pt x="141637" y="36576"/>
                    <a:pt x="141637" y="36576"/>
                  </a:cubicBezTo>
                  <a:lnTo>
                    <a:pt x="174784" y="36576"/>
                  </a:lnTo>
                  <a:cubicBezTo>
                    <a:pt x="174784" y="36576"/>
                    <a:pt x="177451" y="30670"/>
                    <a:pt x="178117" y="29147"/>
                  </a:cubicBezTo>
                  <a:cubicBezTo>
                    <a:pt x="180118" y="29147"/>
                    <a:pt x="205073" y="29147"/>
                    <a:pt x="205073" y="29147"/>
                  </a:cubicBezTo>
                  <a:lnTo>
                    <a:pt x="214789" y="7429"/>
                  </a:lnTo>
                  <a:cubicBezTo>
                    <a:pt x="214789" y="7429"/>
                    <a:pt x="191929" y="7429"/>
                    <a:pt x="187547" y="7429"/>
                  </a:cubicBezTo>
                  <a:cubicBezTo>
                    <a:pt x="188690" y="5143"/>
                    <a:pt x="190881" y="0"/>
                    <a:pt x="190881" y="0"/>
                  </a:cubicBezTo>
                  <a:lnTo>
                    <a:pt x="187928" y="0"/>
                  </a:lnTo>
                  <a:lnTo>
                    <a:pt x="187928" y="0"/>
                  </a:lnTo>
                  <a:close/>
                </a:path>
              </a:pathLst>
            </a:custGeom>
            <a:grpFill/>
            <a:ln w="9525" cap="flat">
              <a:noFill/>
              <a:prstDash val="solid"/>
              <a:miter/>
            </a:ln>
          </p:spPr>
          <p:txBody>
            <a:bodyPr rtlCol="0" anchor="ctr"/>
            <a:lstStyle/>
            <a:p>
              <a:endParaRPr lang="zh-CN" altLang="en-US"/>
            </a:p>
          </p:txBody>
        </p:sp>
        <p:sp>
          <p:nvSpPr>
            <p:cNvPr id="74" name="任意多边形: 形状 73"/>
            <p:cNvSpPr/>
            <p:nvPr/>
          </p:nvSpPr>
          <p:spPr>
            <a:xfrm>
              <a:off x="6837140" y="3259359"/>
              <a:ext cx="214883" cy="158115"/>
            </a:xfrm>
            <a:custGeom>
              <a:avLst/>
              <a:gdLst>
                <a:gd name="connsiteX0" fmla="*/ 210121 w 214883"/>
                <a:gd name="connsiteY0" fmla="*/ 0 h 158115"/>
                <a:gd name="connsiteX1" fmla="*/ 181451 w 214883"/>
                <a:gd name="connsiteY1" fmla="*/ 95 h 158115"/>
                <a:gd name="connsiteX2" fmla="*/ 120967 w 214883"/>
                <a:gd name="connsiteY2" fmla="*/ 134588 h 158115"/>
                <a:gd name="connsiteX3" fmla="*/ 100679 w 214883"/>
                <a:gd name="connsiteY3" fmla="*/ 134588 h 158115"/>
                <a:gd name="connsiteX4" fmla="*/ 160877 w 214883"/>
                <a:gd name="connsiteY4" fmla="*/ 0 h 158115"/>
                <a:gd name="connsiteX5" fmla="*/ 129635 w 214883"/>
                <a:gd name="connsiteY5" fmla="*/ 0 h 158115"/>
                <a:gd name="connsiteX6" fmla="*/ 69437 w 214883"/>
                <a:gd name="connsiteY6" fmla="*/ 134588 h 158115"/>
                <a:gd name="connsiteX7" fmla="*/ 10668 w 214883"/>
                <a:gd name="connsiteY7" fmla="*/ 134588 h 158115"/>
                <a:gd name="connsiteX8" fmla="*/ 0 w 214883"/>
                <a:gd name="connsiteY8" fmla="*/ 158020 h 158115"/>
                <a:gd name="connsiteX9" fmla="*/ 204121 w 214883"/>
                <a:gd name="connsiteY9" fmla="*/ 158115 h 158115"/>
                <a:gd name="connsiteX10" fmla="*/ 214884 w 214883"/>
                <a:gd name="connsiteY10" fmla="*/ 134493 h 158115"/>
                <a:gd name="connsiteX11" fmla="*/ 152400 w 214883"/>
                <a:gd name="connsiteY11" fmla="*/ 134588 h 158115"/>
                <a:gd name="connsiteX12" fmla="*/ 212884 w 214883"/>
                <a:gd name="connsiteY12" fmla="*/ 0 h 158115"/>
                <a:gd name="connsiteX13" fmla="*/ 210121 w 214883"/>
                <a:gd name="connsiteY13" fmla="*/ 0 h 158115"/>
                <a:gd name="connsiteX14" fmla="*/ 210121 w 214883"/>
                <a:gd name="connsiteY14" fmla="*/ 0 h 158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4883" h="158115">
                  <a:moveTo>
                    <a:pt x="210121" y="0"/>
                  </a:moveTo>
                  <a:lnTo>
                    <a:pt x="181451" y="95"/>
                  </a:lnTo>
                  <a:cubicBezTo>
                    <a:pt x="181451" y="95"/>
                    <a:pt x="121825" y="132683"/>
                    <a:pt x="120967" y="134588"/>
                  </a:cubicBezTo>
                  <a:cubicBezTo>
                    <a:pt x="119158" y="134588"/>
                    <a:pt x="104680" y="134588"/>
                    <a:pt x="100679" y="134588"/>
                  </a:cubicBezTo>
                  <a:cubicBezTo>
                    <a:pt x="102775" y="129921"/>
                    <a:pt x="160877" y="0"/>
                    <a:pt x="160877" y="0"/>
                  </a:cubicBezTo>
                  <a:lnTo>
                    <a:pt x="129635" y="0"/>
                  </a:lnTo>
                  <a:cubicBezTo>
                    <a:pt x="129635" y="0"/>
                    <a:pt x="70390" y="132588"/>
                    <a:pt x="69437" y="134588"/>
                  </a:cubicBezTo>
                  <a:cubicBezTo>
                    <a:pt x="67342" y="134588"/>
                    <a:pt x="10668" y="134588"/>
                    <a:pt x="10668" y="134588"/>
                  </a:cubicBezTo>
                  <a:lnTo>
                    <a:pt x="0" y="158020"/>
                  </a:lnTo>
                  <a:lnTo>
                    <a:pt x="204121" y="158115"/>
                  </a:lnTo>
                  <a:lnTo>
                    <a:pt x="214884" y="134493"/>
                  </a:lnTo>
                  <a:cubicBezTo>
                    <a:pt x="214884" y="134493"/>
                    <a:pt x="157258" y="134588"/>
                    <a:pt x="152400" y="134588"/>
                  </a:cubicBezTo>
                  <a:cubicBezTo>
                    <a:pt x="154496" y="129921"/>
                    <a:pt x="212884" y="0"/>
                    <a:pt x="212884" y="0"/>
                  </a:cubicBezTo>
                  <a:lnTo>
                    <a:pt x="210121" y="0"/>
                  </a:lnTo>
                  <a:lnTo>
                    <a:pt x="210121" y="0"/>
                  </a:lnTo>
                  <a:close/>
                </a:path>
              </a:pathLst>
            </a:custGeom>
            <a:grpFill/>
            <a:ln w="9525" cap="flat">
              <a:noFill/>
              <a:prstDash val="solid"/>
              <a:miter/>
            </a:ln>
          </p:spPr>
          <p:txBody>
            <a:bodyPr rtlCol="0" anchor="ctr"/>
            <a:lstStyle/>
            <a:p>
              <a:endParaRPr lang="zh-CN" altLang="en-US"/>
            </a:p>
          </p:txBody>
        </p:sp>
        <p:sp>
          <p:nvSpPr>
            <p:cNvPr id="75" name="任意多边形: 形状 74"/>
            <p:cNvSpPr/>
            <p:nvPr/>
          </p:nvSpPr>
          <p:spPr>
            <a:xfrm>
              <a:off x="6866382" y="3269074"/>
              <a:ext cx="69341" cy="110109"/>
            </a:xfrm>
            <a:custGeom>
              <a:avLst/>
              <a:gdLst>
                <a:gd name="connsiteX0" fmla="*/ 66865 w 69341"/>
                <a:gd name="connsiteY0" fmla="*/ 95 h 110109"/>
                <a:gd name="connsiteX1" fmla="*/ 38767 w 69341"/>
                <a:gd name="connsiteY1" fmla="*/ 95 h 110109"/>
                <a:gd name="connsiteX2" fmla="*/ 1714 w 69341"/>
                <a:gd name="connsiteY2" fmla="*/ 91535 h 110109"/>
                <a:gd name="connsiteX3" fmla="*/ 0 w 69341"/>
                <a:gd name="connsiteY3" fmla="*/ 99536 h 110109"/>
                <a:gd name="connsiteX4" fmla="*/ 2381 w 69341"/>
                <a:gd name="connsiteY4" fmla="*/ 106013 h 110109"/>
                <a:gd name="connsiteX5" fmla="*/ 8668 w 69341"/>
                <a:gd name="connsiteY5" fmla="*/ 109157 h 110109"/>
                <a:gd name="connsiteX6" fmla="*/ 16764 w 69341"/>
                <a:gd name="connsiteY6" fmla="*/ 110109 h 110109"/>
                <a:gd name="connsiteX7" fmla="*/ 36290 w 69341"/>
                <a:gd name="connsiteY7" fmla="*/ 110109 h 110109"/>
                <a:gd name="connsiteX8" fmla="*/ 47339 w 69341"/>
                <a:gd name="connsiteY8" fmla="*/ 87344 h 110109"/>
                <a:gd name="connsiteX9" fmla="*/ 38481 w 69341"/>
                <a:gd name="connsiteY9" fmla="*/ 87344 h 110109"/>
                <a:gd name="connsiteX10" fmla="*/ 34957 w 69341"/>
                <a:gd name="connsiteY10" fmla="*/ 86678 h 110109"/>
                <a:gd name="connsiteX11" fmla="*/ 34957 w 69341"/>
                <a:gd name="connsiteY11" fmla="*/ 86487 h 110109"/>
                <a:gd name="connsiteX12" fmla="*/ 36671 w 69341"/>
                <a:gd name="connsiteY12" fmla="*/ 80582 h 110109"/>
                <a:gd name="connsiteX13" fmla="*/ 69342 w 69341"/>
                <a:gd name="connsiteY13" fmla="*/ 0 h 110109"/>
                <a:gd name="connsiteX14" fmla="*/ 66865 w 69341"/>
                <a:gd name="connsiteY14" fmla="*/ 0 h 110109"/>
                <a:gd name="connsiteX15" fmla="*/ 66865 w 69341"/>
                <a:gd name="connsiteY15" fmla="*/ 95 h 110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341" h="110109">
                  <a:moveTo>
                    <a:pt x="66865" y="95"/>
                  </a:moveTo>
                  <a:lnTo>
                    <a:pt x="38767" y="95"/>
                  </a:lnTo>
                  <a:lnTo>
                    <a:pt x="1714" y="91535"/>
                  </a:lnTo>
                  <a:cubicBezTo>
                    <a:pt x="571" y="94298"/>
                    <a:pt x="0" y="96965"/>
                    <a:pt x="0" y="99536"/>
                  </a:cubicBezTo>
                  <a:cubicBezTo>
                    <a:pt x="95" y="102394"/>
                    <a:pt x="952" y="104489"/>
                    <a:pt x="2381" y="106013"/>
                  </a:cubicBezTo>
                  <a:cubicBezTo>
                    <a:pt x="3810" y="107442"/>
                    <a:pt x="5905" y="108395"/>
                    <a:pt x="8668" y="109157"/>
                  </a:cubicBezTo>
                  <a:cubicBezTo>
                    <a:pt x="11239" y="109823"/>
                    <a:pt x="14002" y="110109"/>
                    <a:pt x="16764" y="110109"/>
                  </a:cubicBezTo>
                  <a:lnTo>
                    <a:pt x="36290" y="110109"/>
                  </a:lnTo>
                  <a:lnTo>
                    <a:pt x="47339" y="87344"/>
                  </a:lnTo>
                  <a:lnTo>
                    <a:pt x="38481" y="87344"/>
                  </a:lnTo>
                  <a:cubicBezTo>
                    <a:pt x="35623" y="87344"/>
                    <a:pt x="34957" y="86773"/>
                    <a:pt x="34957" y="86678"/>
                  </a:cubicBezTo>
                  <a:cubicBezTo>
                    <a:pt x="34957" y="86678"/>
                    <a:pt x="34957" y="86678"/>
                    <a:pt x="34957" y="86487"/>
                  </a:cubicBezTo>
                  <a:cubicBezTo>
                    <a:pt x="34957" y="85915"/>
                    <a:pt x="35052" y="84296"/>
                    <a:pt x="36671" y="80582"/>
                  </a:cubicBezTo>
                  <a:lnTo>
                    <a:pt x="69342" y="0"/>
                  </a:lnTo>
                  <a:lnTo>
                    <a:pt x="66865" y="0"/>
                  </a:lnTo>
                  <a:lnTo>
                    <a:pt x="66865" y="95"/>
                  </a:lnTo>
                  <a:close/>
                </a:path>
              </a:pathLst>
            </a:custGeom>
            <a:grpFill/>
            <a:ln w="9525" cap="flat">
              <a:noFill/>
              <a:prstDash val="solid"/>
              <a:miter/>
            </a:ln>
          </p:spPr>
          <p:txBody>
            <a:bodyPr rtlCol="0" anchor="ctr"/>
            <a:lstStyle/>
            <a:p>
              <a:endParaRPr lang="zh-CN" altLang="en-US"/>
            </a:p>
          </p:txBody>
        </p:sp>
        <p:sp>
          <p:nvSpPr>
            <p:cNvPr id="76" name="任意多边形: 形状 75"/>
            <p:cNvSpPr/>
            <p:nvPr/>
          </p:nvSpPr>
          <p:spPr>
            <a:xfrm>
              <a:off x="7007637" y="3268789"/>
              <a:ext cx="102774" cy="109918"/>
            </a:xfrm>
            <a:custGeom>
              <a:avLst/>
              <a:gdLst>
                <a:gd name="connsiteX0" fmla="*/ 99822 w 102774"/>
                <a:gd name="connsiteY0" fmla="*/ 0 h 109918"/>
                <a:gd name="connsiteX1" fmla="*/ 71818 w 102774"/>
                <a:gd name="connsiteY1" fmla="*/ 0 h 109918"/>
                <a:gd name="connsiteX2" fmla="*/ 28099 w 102774"/>
                <a:gd name="connsiteY2" fmla="*/ 78962 h 109918"/>
                <a:gd name="connsiteX3" fmla="*/ 22860 w 102774"/>
                <a:gd name="connsiteY3" fmla="*/ 86106 h 109918"/>
                <a:gd name="connsiteX4" fmla="*/ 17431 w 102774"/>
                <a:gd name="connsiteY4" fmla="*/ 87154 h 109918"/>
                <a:gd name="connsiteX5" fmla="*/ 10382 w 102774"/>
                <a:gd name="connsiteY5" fmla="*/ 87154 h 109918"/>
                <a:gd name="connsiteX6" fmla="*/ 0 w 102774"/>
                <a:gd name="connsiteY6" fmla="*/ 109919 h 109918"/>
                <a:gd name="connsiteX7" fmla="*/ 20574 w 102774"/>
                <a:gd name="connsiteY7" fmla="*/ 109919 h 109918"/>
                <a:gd name="connsiteX8" fmla="*/ 42481 w 102774"/>
                <a:gd name="connsiteY8" fmla="*/ 103442 h 109918"/>
                <a:gd name="connsiteX9" fmla="*/ 50863 w 102774"/>
                <a:gd name="connsiteY9" fmla="*/ 93059 h 109918"/>
                <a:gd name="connsiteX10" fmla="*/ 102775 w 102774"/>
                <a:gd name="connsiteY10" fmla="*/ 0 h 109918"/>
                <a:gd name="connsiteX11" fmla="*/ 99822 w 102774"/>
                <a:gd name="connsiteY11" fmla="*/ 0 h 109918"/>
                <a:gd name="connsiteX12" fmla="*/ 99822 w 102774"/>
                <a:gd name="connsiteY12" fmla="*/ 0 h 10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774" h="109918">
                  <a:moveTo>
                    <a:pt x="99822" y="0"/>
                  </a:moveTo>
                  <a:lnTo>
                    <a:pt x="71818" y="0"/>
                  </a:lnTo>
                  <a:lnTo>
                    <a:pt x="28099" y="78962"/>
                  </a:lnTo>
                  <a:cubicBezTo>
                    <a:pt x="25146" y="84201"/>
                    <a:pt x="23527" y="85630"/>
                    <a:pt x="22860" y="86106"/>
                  </a:cubicBezTo>
                  <a:cubicBezTo>
                    <a:pt x="21622" y="86868"/>
                    <a:pt x="19717" y="87154"/>
                    <a:pt x="17431" y="87154"/>
                  </a:cubicBezTo>
                  <a:lnTo>
                    <a:pt x="10382" y="87154"/>
                  </a:lnTo>
                  <a:lnTo>
                    <a:pt x="0" y="109919"/>
                  </a:lnTo>
                  <a:lnTo>
                    <a:pt x="20574" y="109919"/>
                  </a:lnTo>
                  <a:cubicBezTo>
                    <a:pt x="31051" y="109919"/>
                    <a:pt x="38195" y="107823"/>
                    <a:pt x="42481" y="103442"/>
                  </a:cubicBezTo>
                  <a:cubicBezTo>
                    <a:pt x="46577" y="99155"/>
                    <a:pt x="49339" y="95822"/>
                    <a:pt x="50863" y="93059"/>
                  </a:cubicBezTo>
                  <a:lnTo>
                    <a:pt x="102775" y="0"/>
                  </a:lnTo>
                  <a:lnTo>
                    <a:pt x="99822" y="0"/>
                  </a:lnTo>
                  <a:lnTo>
                    <a:pt x="99822" y="0"/>
                  </a:lnTo>
                  <a:close/>
                </a:path>
              </a:pathLst>
            </a:custGeom>
            <a:grpFill/>
            <a:ln w="9525" cap="flat">
              <a:noFill/>
              <a:prstDash val="solid"/>
              <a:miter/>
            </a:ln>
          </p:spPr>
          <p:txBody>
            <a:bodyPr rtlCol="0" anchor="ctr"/>
            <a:lstStyle/>
            <a:p>
              <a:endParaRPr lang="zh-CN" altLang="en-US"/>
            </a:p>
          </p:txBody>
        </p:sp>
        <p:sp>
          <p:nvSpPr>
            <p:cNvPr id="77" name="任意多边形: 形状 76"/>
            <p:cNvSpPr/>
            <p:nvPr/>
          </p:nvSpPr>
          <p:spPr>
            <a:xfrm>
              <a:off x="5076825" y="3233751"/>
              <a:ext cx="498062" cy="386224"/>
            </a:xfrm>
            <a:custGeom>
              <a:avLst/>
              <a:gdLst>
                <a:gd name="connsiteX0" fmla="*/ 136779 w 498062"/>
                <a:gd name="connsiteY0" fmla="*/ 300023 h 386224"/>
                <a:gd name="connsiteX1" fmla="*/ 204311 w 498062"/>
                <a:gd name="connsiteY1" fmla="*/ 271639 h 386224"/>
                <a:gd name="connsiteX2" fmla="*/ 223838 w 498062"/>
                <a:gd name="connsiteY2" fmla="*/ 320978 h 386224"/>
                <a:gd name="connsiteX3" fmla="*/ 337661 w 498062"/>
                <a:gd name="connsiteY3" fmla="*/ 245445 h 386224"/>
                <a:gd name="connsiteX4" fmla="*/ 498062 w 498062"/>
                <a:gd name="connsiteY4" fmla="*/ 196296 h 386224"/>
                <a:gd name="connsiteX5" fmla="*/ 483299 w 498062"/>
                <a:gd name="connsiteY5" fmla="*/ 158862 h 386224"/>
                <a:gd name="connsiteX6" fmla="*/ 325279 w 498062"/>
                <a:gd name="connsiteY6" fmla="*/ 220204 h 386224"/>
                <a:gd name="connsiteX7" fmla="*/ 238697 w 498062"/>
                <a:gd name="connsiteY7" fmla="*/ 299166 h 386224"/>
                <a:gd name="connsiteX8" fmla="*/ 224409 w 498062"/>
                <a:gd name="connsiteY8" fmla="*/ 263161 h 386224"/>
                <a:gd name="connsiteX9" fmla="*/ 480536 w 498062"/>
                <a:gd name="connsiteY9" fmla="*/ 151909 h 386224"/>
                <a:gd name="connsiteX10" fmla="*/ 461963 w 498062"/>
                <a:gd name="connsiteY10" fmla="*/ 104951 h 386224"/>
                <a:gd name="connsiteX11" fmla="*/ 309277 w 498062"/>
                <a:gd name="connsiteY11" fmla="*/ 164863 h 386224"/>
                <a:gd name="connsiteX12" fmla="*/ 218599 w 498062"/>
                <a:gd name="connsiteY12" fmla="*/ 248493 h 386224"/>
                <a:gd name="connsiteX13" fmla="*/ 204597 w 498062"/>
                <a:gd name="connsiteY13" fmla="*/ 213060 h 386224"/>
                <a:gd name="connsiteX14" fmla="*/ 459200 w 498062"/>
                <a:gd name="connsiteY14" fmla="*/ 97998 h 386224"/>
                <a:gd name="connsiteX15" fmla="*/ 420529 w 498062"/>
                <a:gd name="connsiteY15" fmla="*/ 176 h 386224"/>
                <a:gd name="connsiteX16" fmla="*/ 201454 w 498062"/>
                <a:gd name="connsiteY16" fmla="*/ 71899 h 386224"/>
                <a:gd name="connsiteX17" fmla="*/ 0 w 498062"/>
                <a:gd name="connsiteY17" fmla="*/ 140098 h 386224"/>
                <a:gd name="connsiteX18" fmla="*/ 97250 w 498062"/>
                <a:gd name="connsiteY18" fmla="*/ 386224 h 386224"/>
                <a:gd name="connsiteX19" fmla="*/ 146304 w 498062"/>
                <a:gd name="connsiteY19" fmla="*/ 386224 h 386224"/>
                <a:gd name="connsiteX20" fmla="*/ 124778 w 498062"/>
                <a:gd name="connsiteY20" fmla="*/ 331741 h 386224"/>
                <a:gd name="connsiteX21" fmla="*/ 136779 w 498062"/>
                <a:gd name="connsiteY21" fmla="*/ 300023 h 386224"/>
                <a:gd name="connsiteX22" fmla="*/ 136779 w 498062"/>
                <a:gd name="connsiteY22" fmla="*/ 300023 h 386224"/>
                <a:gd name="connsiteX23" fmla="*/ 88392 w 498062"/>
                <a:gd name="connsiteY23" fmla="*/ 239539 h 386224"/>
                <a:gd name="connsiteX24" fmla="*/ 122682 w 498062"/>
                <a:gd name="connsiteY24" fmla="*/ 225156 h 386224"/>
                <a:gd name="connsiteX25" fmla="*/ 130302 w 498062"/>
                <a:gd name="connsiteY25" fmla="*/ 244111 h 386224"/>
                <a:gd name="connsiteX26" fmla="*/ 184404 w 498062"/>
                <a:gd name="connsiteY26" fmla="*/ 221442 h 386224"/>
                <a:gd name="connsiteX27" fmla="*/ 198406 w 498062"/>
                <a:gd name="connsiteY27" fmla="*/ 256875 h 386224"/>
                <a:gd name="connsiteX28" fmla="*/ 131921 w 498062"/>
                <a:gd name="connsiteY28" fmla="*/ 284497 h 386224"/>
                <a:gd name="connsiteX29" fmla="*/ 113062 w 498062"/>
                <a:gd name="connsiteY29" fmla="*/ 285259 h 386224"/>
                <a:gd name="connsiteX30" fmla="*/ 99727 w 498062"/>
                <a:gd name="connsiteY30" fmla="*/ 268209 h 386224"/>
                <a:gd name="connsiteX31" fmla="*/ 88392 w 498062"/>
                <a:gd name="connsiteY31" fmla="*/ 239539 h 386224"/>
                <a:gd name="connsiteX32" fmla="*/ 88392 w 498062"/>
                <a:gd name="connsiteY32" fmla="*/ 239539 h 386224"/>
                <a:gd name="connsiteX33" fmla="*/ 180499 w 498062"/>
                <a:gd name="connsiteY33" fmla="*/ 158100 h 386224"/>
                <a:gd name="connsiteX34" fmla="*/ 207169 w 498062"/>
                <a:gd name="connsiteY34" fmla="*/ 184008 h 386224"/>
                <a:gd name="connsiteX35" fmla="*/ 181166 w 498062"/>
                <a:gd name="connsiteY35" fmla="*/ 210583 h 386224"/>
                <a:gd name="connsiteX36" fmla="*/ 154496 w 498062"/>
                <a:gd name="connsiteY36" fmla="*/ 184675 h 386224"/>
                <a:gd name="connsiteX37" fmla="*/ 180499 w 498062"/>
                <a:gd name="connsiteY37" fmla="*/ 158100 h 386224"/>
                <a:gd name="connsiteX38" fmla="*/ 180499 w 498062"/>
                <a:gd name="connsiteY38" fmla="*/ 158100 h 3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98062" h="386224">
                  <a:moveTo>
                    <a:pt x="136779" y="300023"/>
                  </a:moveTo>
                  <a:cubicBezTo>
                    <a:pt x="149066" y="294689"/>
                    <a:pt x="204311" y="271639"/>
                    <a:pt x="204311" y="271639"/>
                  </a:cubicBezTo>
                  <a:lnTo>
                    <a:pt x="223838" y="320978"/>
                  </a:lnTo>
                  <a:cubicBezTo>
                    <a:pt x="277749" y="298404"/>
                    <a:pt x="289274" y="279640"/>
                    <a:pt x="337661" y="245445"/>
                  </a:cubicBezTo>
                  <a:cubicBezTo>
                    <a:pt x="385096" y="211821"/>
                    <a:pt x="439293" y="194391"/>
                    <a:pt x="498062" y="196296"/>
                  </a:cubicBezTo>
                  <a:cubicBezTo>
                    <a:pt x="496729" y="192962"/>
                    <a:pt x="483584" y="159720"/>
                    <a:pt x="483299" y="158862"/>
                  </a:cubicBezTo>
                  <a:cubicBezTo>
                    <a:pt x="403765" y="155814"/>
                    <a:pt x="354330" y="192771"/>
                    <a:pt x="325279" y="220204"/>
                  </a:cubicBezTo>
                  <a:cubicBezTo>
                    <a:pt x="296894" y="246969"/>
                    <a:pt x="277844" y="281544"/>
                    <a:pt x="238697" y="299166"/>
                  </a:cubicBezTo>
                  <a:cubicBezTo>
                    <a:pt x="238697" y="299166"/>
                    <a:pt x="227838" y="271924"/>
                    <a:pt x="224409" y="263161"/>
                  </a:cubicBezTo>
                  <a:cubicBezTo>
                    <a:pt x="292513" y="228681"/>
                    <a:pt x="341662" y="146575"/>
                    <a:pt x="480536" y="151909"/>
                  </a:cubicBezTo>
                  <a:cubicBezTo>
                    <a:pt x="480155" y="150957"/>
                    <a:pt x="463963" y="110285"/>
                    <a:pt x="461963" y="104951"/>
                  </a:cubicBezTo>
                  <a:cubicBezTo>
                    <a:pt x="393287" y="103141"/>
                    <a:pt x="340900" y="133431"/>
                    <a:pt x="309277" y="164863"/>
                  </a:cubicBezTo>
                  <a:cubicBezTo>
                    <a:pt x="279178" y="194772"/>
                    <a:pt x="259937" y="229062"/>
                    <a:pt x="218599" y="248493"/>
                  </a:cubicBezTo>
                  <a:cubicBezTo>
                    <a:pt x="217646" y="245921"/>
                    <a:pt x="207264" y="219822"/>
                    <a:pt x="204597" y="213060"/>
                  </a:cubicBezTo>
                  <a:cubicBezTo>
                    <a:pt x="285083" y="161720"/>
                    <a:pt x="330899" y="95045"/>
                    <a:pt x="459200" y="97998"/>
                  </a:cubicBezTo>
                  <a:lnTo>
                    <a:pt x="420529" y="176"/>
                  </a:lnTo>
                  <a:cubicBezTo>
                    <a:pt x="319850" y="-2872"/>
                    <a:pt x="252508" y="34180"/>
                    <a:pt x="201454" y="71899"/>
                  </a:cubicBezTo>
                  <a:cubicBezTo>
                    <a:pt x="151067" y="109047"/>
                    <a:pt x="89726" y="140098"/>
                    <a:pt x="0" y="140098"/>
                  </a:cubicBezTo>
                  <a:lnTo>
                    <a:pt x="97250" y="386224"/>
                  </a:lnTo>
                  <a:lnTo>
                    <a:pt x="146304" y="386224"/>
                  </a:lnTo>
                  <a:cubicBezTo>
                    <a:pt x="141256" y="373461"/>
                    <a:pt x="130016" y="345838"/>
                    <a:pt x="124778" y="331741"/>
                  </a:cubicBezTo>
                  <a:cubicBezTo>
                    <a:pt x="118015" y="313168"/>
                    <a:pt x="124587" y="305262"/>
                    <a:pt x="136779" y="300023"/>
                  </a:cubicBezTo>
                  <a:lnTo>
                    <a:pt x="136779" y="300023"/>
                  </a:lnTo>
                  <a:close/>
                  <a:moveTo>
                    <a:pt x="88392" y="239539"/>
                  </a:moveTo>
                  <a:lnTo>
                    <a:pt x="122682" y="225156"/>
                  </a:lnTo>
                  <a:lnTo>
                    <a:pt x="130302" y="244111"/>
                  </a:lnTo>
                  <a:lnTo>
                    <a:pt x="184404" y="221442"/>
                  </a:lnTo>
                  <a:lnTo>
                    <a:pt x="198406" y="256875"/>
                  </a:lnTo>
                  <a:lnTo>
                    <a:pt x="131921" y="284497"/>
                  </a:lnTo>
                  <a:cubicBezTo>
                    <a:pt x="131921" y="284497"/>
                    <a:pt x="121730" y="288403"/>
                    <a:pt x="113062" y="285259"/>
                  </a:cubicBezTo>
                  <a:cubicBezTo>
                    <a:pt x="105632" y="282592"/>
                    <a:pt x="102299" y="275067"/>
                    <a:pt x="99727" y="268209"/>
                  </a:cubicBezTo>
                  <a:cubicBezTo>
                    <a:pt x="95631" y="258018"/>
                    <a:pt x="91440" y="247254"/>
                    <a:pt x="88392" y="239539"/>
                  </a:cubicBezTo>
                  <a:lnTo>
                    <a:pt x="88392" y="239539"/>
                  </a:lnTo>
                  <a:close/>
                  <a:moveTo>
                    <a:pt x="180499" y="158100"/>
                  </a:moveTo>
                  <a:cubicBezTo>
                    <a:pt x="194977" y="157910"/>
                    <a:pt x="206978" y="169530"/>
                    <a:pt x="207169" y="184008"/>
                  </a:cubicBezTo>
                  <a:cubicBezTo>
                    <a:pt x="207264" y="198582"/>
                    <a:pt x="195739" y="210393"/>
                    <a:pt x="181166" y="210583"/>
                  </a:cubicBezTo>
                  <a:cubicBezTo>
                    <a:pt x="166592" y="210774"/>
                    <a:pt x="154686" y="199153"/>
                    <a:pt x="154496" y="184675"/>
                  </a:cubicBezTo>
                  <a:cubicBezTo>
                    <a:pt x="154305" y="170102"/>
                    <a:pt x="165926" y="158196"/>
                    <a:pt x="180499" y="158100"/>
                  </a:cubicBezTo>
                  <a:lnTo>
                    <a:pt x="180499" y="158100"/>
                  </a:lnTo>
                  <a:close/>
                </a:path>
              </a:pathLst>
            </a:custGeom>
            <a:grpFill/>
            <a:ln w="9525" cap="flat">
              <a:noFill/>
              <a:prstDash val="solid"/>
              <a:miter/>
            </a:ln>
          </p:spPr>
          <p:txBody>
            <a:bodyPr rtlCol="0" anchor="ctr"/>
            <a:lstStyle/>
            <a:p>
              <a:endParaRPr lang="zh-CN" altLang="en-US"/>
            </a:p>
          </p:txBody>
        </p:sp>
        <p:sp>
          <p:nvSpPr>
            <p:cNvPr id="78" name="任意多边形: 形状 77"/>
            <p:cNvSpPr/>
            <p:nvPr/>
          </p:nvSpPr>
          <p:spPr>
            <a:xfrm>
              <a:off x="5241035" y="3436619"/>
              <a:ext cx="371855" cy="183356"/>
            </a:xfrm>
            <a:custGeom>
              <a:avLst/>
              <a:gdLst>
                <a:gd name="connsiteX0" fmla="*/ 336423 w 371855"/>
                <a:gd name="connsiteY0" fmla="*/ 0 h 183356"/>
                <a:gd name="connsiteX1" fmla="*/ 174689 w 371855"/>
                <a:gd name="connsiteY1" fmla="*/ 73533 h 183356"/>
                <a:gd name="connsiteX2" fmla="*/ 62579 w 371855"/>
                <a:gd name="connsiteY2" fmla="*/ 160115 h 183356"/>
                <a:gd name="connsiteX3" fmla="*/ 29718 w 371855"/>
                <a:gd name="connsiteY3" fmla="*/ 143637 h 183356"/>
                <a:gd name="connsiteX4" fmla="*/ 20003 w 371855"/>
                <a:gd name="connsiteY4" fmla="*/ 119158 h 183356"/>
                <a:gd name="connsiteX5" fmla="*/ 0 w 371855"/>
                <a:gd name="connsiteY5" fmla="*/ 127540 h 183356"/>
                <a:gd name="connsiteX6" fmla="*/ 21908 w 371855"/>
                <a:gd name="connsiteY6" fmla="*/ 183356 h 183356"/>
                <a:gd name="connsiteX7" fmla="*/ 129445 w 371855"/>
                <a:gd name="connsiteY7" fmla="*/ 183356 h 183356"/>
                <a:gd name="connsiteX8" fmla="*/ 371856 w 371855"/>
                <a:gd name="connsiteY8" fmla="*/ 89535 h 183356"/>
                <a:gd name="connsiteX9" fmla="*/ 336423 w 371855"/>
                <a:gd name="connsiteY9" fmla="*/ 0 h 183356"/>
                <a:gd name="connsiteX10" fmla="*/ 336423 w 371855"/>
                <a:gd name="connsiteY10" fmla="*/ 0 h 18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855" h="183356">
                  <a:moveTo>
                    <a:pt x="336423" y="0"/>
                  </a:moveTo>
                  <a:cubicBezTo>
                    <a:pt x="256794" y="0"/>
                    <a:pt x="205835" y="37624"/>
                    <a:pt x="174689" y="73533"/>
                  </a:cubicBezTo>
                  <a:cubicBezTo>
                    <a:pt x="157163" y="93726"/>
                    <a:pt x="101251" y="152400"/>
                    <a:pt x="62579" y="160115"/>
                  </a:cubicBezTo>
                  <a:cubicBezTo>
                    <a:pt x="47530" y="163163"/>
                    <a:pt x="35528" y="158020"/>
                    <a:pt x="29718" y="143637"/>
                  </a:cubicBezTo>
                  <a:cubicBezTo>
                    <a:pt x="26765" y="136208"/>
                    <a:pt x="23146" y="127064"/>
                    <a:pt x="20003" y="119158"/>
                  </a:cubicBezTo>
                  <a:lnTo>
                    <a:pt x="0" y="127540"/>
                  </a:lnTo>
                  <a:lnTo>
                    <a:pt x="21908" y="183356"/>
                  </a:lnTo>
                  <a:lnTo>
                    <a:pt x="129445" y="183356"/>
                  </a:lnTo>
                  <a:cubicBezTo>
                    <a:pt x="236887" y="78200"/>
                    <a:pt x="371856" y="89535"/>
                    <a:pt x="371856" y="89535"/>
                  </a:cubicBezTo>
                  <a:lnTo>
                    <a:pt x="336423" y="0"/>
                  </a:lnTo>
                  <a:lnTo>
                    <a:pt x="336423" y="0"/>
                  </a:lnTo>
                  <a:close/>
                </a:path>
              </a:pathLst>
            </a:custGeom>
            <a:grpFill/>
            <a:ln w="9525" cap="flat">
              <a:noFill/>
              <a:prstDash val="solid"/>
              <a:miter/>
            </a:ln>
          </p:spPr>
          <p:txBody>
            <a:bodyPr rtlCol="0" anchor="ctr"/>
            <a:lstStyle/>
            <a:p>
              <a:endParaRPr lang="zh-CN" altLang="en-US"/>
            </a:p>
          </p:txBody>
        </p:sp>
      </p:grpSp>
      <p:sp>
        <p:nvSpPr>
          <p:cNvPr id="28" name="Text Placeholder 16"/>
          <p:cNvSpPr>
            <a:spLocks noGrp="1"/>
          </p:cNvSpPr>
          <p:nvPr>
            <p:ph type="body" sz="quarter" idx="13" hasCustomPrompt="1"/>
          </p:nvPr>
        </p:nvSpPr>
        <p:spPr bwMode="gray">
          <a:xfrm>
            <a:off x="669925" y="1155671"/>
            <a:ext cx="560689" cy="895350"/>
          </a:xfrm>
          <a:prstGeom prst="rect">
            <a:avLst/>
          </a:prstGeom>
          <a:noFill/>
          <a:ln w="117475">
            <a:noFill/>
          </a:ln>
        </p:spPr>
        <p:txBody>
          <a:bodyPr wrap="none" numCol="1" rtlCol="0">
            <a:prstTxWarp prst="textPlain">
              <a:avLst/>
            </a:prstTxWarp>
            <a:spAutoFit/>
          </a:bodyPr>
          <a:lstStyle>
            <a:lvl1pPr marL="0" indent="0">
              <a:lnSpc>
                <a:spcPct val="100000"/>
              </a:lnSpc>
              <a:spcBef>
                <a:spcPts val="0"/>
              </a:spcBef>
              <a:buNone/>
              <a:defRPr lang="en-US" sz="1800" i="1" spc="100" noProof="0" dirty="0" smtClean="0">
                <a:solidFill>
                  <a:schemeClr val="bg1"/>
                </a:solidFill>
                <a:cs typeface="+mn-ea"/>
              </a:defRPr>
            </a:lvl1pPr>
          </a:lstStyle>
          <a:p>
            <a:pPr marL="0" lvl="0" defTabSz="914400"/>
            <a:r>
              <a:rPr lang="en-US" noProof="0" dirty="0"/>
              <a:t>1</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8" name="内容占位符 7"/>
          <p:cNvSpPr>
            <a:spLocks noGrp="1"/>
          </p:cNvSpPr>
          <p:nvPr>
            <p:ph sz="quarter" idx="13" hasCustomPrompt="1"/>
          </p:nvPr>
        </p:nvSpPr>
        <p:spPr>
          <a:xfrm>
            <a:off x="574388" y="1306899"/>
            <a:ext cx="10958400" cy="4830375"/>
          </a:xfrm>
          <a:prstGeom prst="rect">
            <a:avLst/>
          </a:prstGeom>
        </p:spPr>
        <p:txBody>
          <a:bodyPr/>
          <a:lstStyle>
            <a:lvl1pPr>
              <a:defRPr/>
            </a:lvl1pPr>
            <a:lvl2pPr>
              <a:defRPr/>
            </a:lvl2pPr>
            <a:lvl3pPr>
              <a:defRPr/>
            </a:lvl3pPr>
            <a:lvl4pPr>
              <a:defRPr/>
            </a:lvl4pPr>
            <a:lvl5pPr>
              <a:defRPr/>
            </a:lvl5pPr>
          </a:lstStyle>
          <a:p>
            <a:pPr lvl="0"/>
            <a:r>
              <a:rPr lang="zh-CN" altLang="en-US" dirty="0"/>
              <a:t>内容</a:t>
            </a:r>
            <a:endParaRPr lang="zh-CN" altLang="en-US" dirty="0"/>
          </a:p>
        </p:txBody>
      </p:sp>
      <p:sp>
        <p:nvSpPr>
          <p:cNvPr id="10" name="灯片编号占位符 12"/>
          <p:cNvSpPr>
            <a:spLocks noGrp="1"/>
          </p:cNvSpPr>
          <p:nvPr>
            <p:ph type="sldNum" sz="quarter" idx="4"/>
          </p:nvPr>
        </p:nvSpPr>
        <p:spPr>
          <a:xfrm>
            <a:off x="11430000" y="6442883"/>
            <a:ext cx="513568" cy="206381"/>
          </a:xfrm>
          <a:prstGeom prst="rect">
            <a:avLst/>
          </a:prstGeom>
        </p:spPr>
        <p:txBody>
          <a:bodyPr vert="horz" lIns="91440" tIns="45720" rIns="91440" bIns="45720" rtlCol="0" anchor="ctr"/>
          <a:lstStyle>
            <a:lvl1pPr algn="ctr">
              <a:defRPr sz="1600">
                <a:solidFill>
                  <a:schemeClr val="bg1"/>
                </a:solidFill>
              </a:defRPr>
            </a:lvl1pPr>
          </a:lstStyle>
          <a:p>
            <a:fld id="{5DD3DB80-B894-403A-B48E-6FDC1A72010E}" type="slidenum">
              <a:rPr lang="zh-CN" altLang="en-US" smtClean="0"/>
            </a:fld>
            <a:endParaRPr lang="zh-CN" altLang="en-US" dirty="0"/>
          </a:p>
        </p:txBody>
      </p:sp>
      <p:sp>
        <p:nvSpPr>
          <p:cNvPr id="12" name="标题占位符 7"/>
          <p:cNvSpPr>
            <a:spLocks noGrp="1"/>
          </p:cNvSpPr>
          <p:nvPr>
            <p:ph type="title" hasCustomPrompt="1"/>
          </p:nvPr>
        </p:nvSpPr>
        <p:spPr>
          <a:xfrm>
            <a:off x="571500" y="599325"/>
            <a:ext cx="9040460" cy="466827"/>
          </a:xfrm>
          <a:prstGeom prst="rect">
            <a:avLst/>
          </a:prstGeom>
        </p:spPr>
        <p:txBody>
          <a:bodyPr vert="horz" lIns="91440" tIns="45720" rIns="91440" bIns="45720" rtlCol="0" anchor="t">
            <a:noAutofit/>
          </a:bodyPr>
          <a:lstStyle>
            <a:lvl1pPr>
              <a:defRPr sz="2800"/>
            </a:lvl1pPr>
          </a:lstStyle>
          <a:p>
            <a:r>
              <a:rPr lang="zh-CN" altLang="en-US" dirty="0"/>
              <a:t>此处请填入标题</a:t>
            </a:r>
            <a:endParaRPr lang="en-US" altLang="zh-CN" dirty="0"/>
          </a:p>
        </p:txBody>
      </p:sp>
      <p:sp>
        <p:nvSpPr>
          <p:cNvPr id="56" name="文本占位符 4"/>
          <p:cNvSpPr>
            <a:spLocks noGrp="1"/>
          </p:cNvSpPr>
          <p:nvPr>
            <p:ph type="body" sz="quarter" idx="15" hasCustomPrompt="1"/>
          </p:nvPr>
        </p:nvSpPr>
        <p:spPr>
          <a:xfrm>
            <a:off x="571500" y="310770"/>
            <a:ext cx="9040460" cy="366248"/>
          </a:xfrm>
          <a:prstGeom prst="rect">
            <a:avLst/>
          </a:prstGeom>
        </p:spPr>
        <p:txBody>
          <a:bodyPr vert="horz" lIns="91440" tIns="18000" rIns="91440" bIns="45720" rtlCol="0" anchor="ctr">
            <a:noAutofit/>
          </a:bodyPr>
          <a:lstStyle>
            <a:lvl1pPr marL="0" indent="0">
              <a:buFont typeface="Arial" panose="020B0604020202020204" pitchFamily="34" charset="0"/>
              <a:buNone/>
              <a:defRPr lang="zh-CN" altLang="en-US" sz="2200" b="0" baseline="0" smtClean="0"/>
            </a:lvl1pPr>
            <a:lvl2pPr>
              <a:defRPr lang="zh-CN" altLang="en-US" sz="2200" b="0" dirty="0" smtClean="0">
                <a:solidFill>
                  <a:schemeClr val="accent1"/>
                </a:solidFill>
              </a:defRPr>
            </a:lvl2pPr>
            <a:lvl3pPr>
              <a:defRPr lang="zh-CN" altLang="en-US" sz="2200" b="0" dirty="0" smtClean="0">
                <a:solidFill>
                  <a:schemeClr val="accent1"/>
                </a:solidFill>
              </a:defRPr>
            </a:lvl3pPr>
            <a:lvl4pPr>
              <a:defRPr lang="zh-CN" altLang="en-US" sz="2200" b="0" dirty="0" smtClean="0">
                <a:solidFill>
                  <a:schemeClr val="accent1"/>
                </a:solidFill>
              </a:defRPr>
            </a:lvl4pPr>
            <a:lvl5pPr>
              <a:defRPr lang="zh-CN" altLang="en-US" sz="2200" b="0" dirty="0">
                <a:solidFill>
                  <a:schemeClr val="accent1"/>
                </a:solidFill>
              </a:defRPr>
            </a:lvl5pPr>
          </a:lstStyle>
          <a:p>
            <a:r>
              <a:rPr lang="zh-CN" altLang="en-US" dirty="0">
                <a:solidFill>
                  <a:schemeClr val="tx1"/>
                </a:solidFill>
              </a:rPr>
              <a:t>此处可填入小标题</a:t>
            </a:r>
            <a:endParaRPr lang="en-US" altLang="zh-CN" dirty="0">
              <a:solidFill>
                <a:schemeClr val="tx1"/>
              </a:solidFill>
            </a:endParaRPr>
          </a:p>
        </p:txBody>
      </p:sp>
      <p:sp>
        <p:nvSpPr>
          <p:cNvPr id="7" name="页脚占位符 11"/>
          <p:cNvSpPr>
            <a:spLocks noGrp="1"/>
          </p:cNvSpPr>
          <p:nvPr>
            <p:ph type="ftr" sz="quarter" idx="3"/>
          </p:nvPr>
        </p:nvSpPr>
        <p:spPr>
          <a:xfrm>
            <a:off x="574388" y="6395115"/>
            <a:ext cx="4140201" cy="206381"/>
          </a:xfrm>
          <a:prstGeom prst="rect">
            <a:avLst/>
          </a:prstGeom>
        </p:spPr>
        <p:txBody>
          <a:bodyPr vert="horz" lIns="91440" tIns="45720" rIns="91440" bIns="45720" rtlCol="0" anchor="ctr"/>
          <a:lstStyle>
            <a:lvl1pPr algn="l">
              <a:defRPr sz="1200" i="1">
                <a:solidFill>
                  <a:schemeClr val="tx1">
                    <a:lumMod val="50000"/>
                    <a:lumOff val="50000"/>
                  </a:schemeClr>
                </a:solidFill>
              </a:defRPr>
            </a:lvl1pPr>
          </a:lstStyle>
          <a:p>
            <a:r>
              <a:rPr lang="en-US" altLang="zh-CN" dirty="0"/>
              <a:t>Copyright © 2025 </a:t>
            </a:r>
            <a:r>
              <a:rPr lang="en-US" altLang="zh-CN" dirty="0" err="1"/>
              <a:t>Simcere</a:t>
            </a:r>
            <a:r>
              <a:rPr lang="en-US" altLang="zh-CN" dirty="0"/>
              <a:t>. All rights reserved</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仅标题页">
    <p:spTree>
      <p:nvGrpSpPr>
        <p:cNvPr id="1" name=""/>
        <p:cNvGrpSpPr/>
        <p:nvPr/>
      </p:nvGrpSpPr>
      <p:grpSpPr>
        <a:xfrm>
          <a:off x="0" y="0"/>
          <a:ext cx="0" cy="0"/>
          <a:chOff x="0" y="0"/>
          <a:chExt cx="0" cy="0"/>
        </a:xfrm>
      </p:grpSpPr>
      <p:sp>
        <p:nvSpPr>
          <p:cNvPr id="8" name="灯片编号占位符 12"/>
          <p:cNvSpPr>
            <a:spLocks noGrp="1"/>
          </p:cNvSpPr>
          <p:nvPr>
            <p:ph type="sldNum" sz="quarter" idx="4"/>
          </p:nvPr>
        </p:nvSpPr>
        <p:spPr>
          <a:xfrm>
            <a:off x="11430000" y="6442883"/>
            <a:ext cx="513568" cy="206381"/>
          </a:xfrm>
          <a:prstGeom prst="rect">
            <a:avLst/>
          </a:prstGeom>
        </p:spPr>
        <p:txBody>
          <a:bodyPr vert="horz" lIns="91440" tIns="45720" rIns="91440" bIns="45720" rtlCol="0" anchor="ctr"/>
          <a:lstStyle>
            <a:lvl1pPr algn="ctr">
              <a:defRPr sz="1600">
                <a:solidFill>
                  <a:schemeClr val="bg1"/>
                </a:solidFill>
              </a:defRPr>
            </a:lvl1pPr>
          </a:lstStyle>
          <a:p>
            <a:fld id="{5DD3DB80-B894-403A-B48E-6FDC1A72010E}" type="slidenum">
              <a:rPr lang="zh-CN" altLang="en-US" smtClean="0"/>
            </a:fld>
            <a:endParaRPr lang="zh-CN" altLang="en-US" dirty="0"/>
          </a:p>
        </p:txBody>
      </p:sp>
      <p:sp>
        <p:nvSpPr>
          <p:cNvPr id="10" name="标题占位符 7"/>
          <p:cNvSpPr>
            <a:spLocks noGrp="1"/>
          </p:cNvSpPr>
          <p:nvPr>
            <p:ph type="title" hasCustomPrompt="1"/>
          </p:nvPr>
        </p:nvSpPr>
        <p:spPr>
          <a:xfrm>
            <a:off x="571500" y="599325"/>
            <a:ext cx="9040460" cy="466827"/>
          </a:xfrm>
          <a:prstGeom prst="rect">
            <a:avLst/>
          </a:prstGeom>
        </p:spPr>
        <p:txBody>
          <a:bodyPr vert="horz" lIns="91440" tIns="45720" rIns="91440" bIns="45720" rtlCol="0" anchor="t">
            <a:noAutofit/>
          </a:bodyPr>
          <a:lstStyle>
            <a:lvl1pPr>
              <a:defRPr sz="2800"/>
            </a:lvl1pPr>
          </a:lstStyle>
          <a:p>
            <a:r>
              <a:rPr lang="zh-CN" altLang="en-US" dirty="0"/>
              <a:t>此处请填入标题</a:t>
            </a:r>
            <a:endParaRPr lang="en-US" altLang="zh-CN" dirty="0"/>
          </a:p>
        </p:txBody>
      </p:sp>
      <p:sp>
        <p:nvSpPr>
          <p:cNvPr id="11" name="文本占位符 4"/>
          <p:cNvSpPr>
            <a:spLocks noGrp="1"/>
          </p:cNvSpPr>
          <p:nvPr>
            <p:ph type="body" sz="quarter" idx="15" hasCustomPrompt="1"/>
          </p:nvPr>
        </p:nvSpPr>
        <p:spPr>
          <a:xfrm>
            <a:off x="571500" y="310770"/>
            <a:ext cx="9040460" cy="366248"/>
          </a:xfrm>
          <a:prstGeom prst="rect">
            <a:avLst/>
          </a:prstGeom>
        </p:spPr>
        <p:txBody>
          <a:bodyPr vert="horz" lIns="91440" tIns="18000" rIns="91440" bIns="45720" rtlCol="0" anchor="ctr">
            <a:noAutofit/>
          </a:bodyPr>
          <a:lstStyle>
            <a:lvl1pPr marL="0" indent="0">
              <a:buFont typeface="Arial" panose="020B0604020202020204" pitchFamily="34" charset="0"/>
              <a:buNone/>
              <a:defRPr lang="zh-CN" altLang="en-US" sz="2200" b="0" baseline="0" smtClean="0"/>
            </a:lvl1pPr>
            <a:lvl2pPr>
              <a:defRPr lang="zh-CN" altLang="en-US" sz="2200" b="0" dirty="0" smtClean="0">
                <a:solidFill>
                  <a:schemeClr val="accent1"/>
                </a:solidFill>
              </a:defRPr>
            </a:lvl2pPr>
            <a:lvl3pPr>
              <a:defRPr lang="zh-CN" altLang="en-US" sz="2200" b="0" dirty="0" smtClean="0">
                <a:solidFill>
                  <a:schemeClr val="accent1"/>
                </a:solidFill>
              </a:defRPr>
            </a:lvl3pPr>
            <a:lvl4pPr>
              <a:defRPr lang="zh-CN" altLang="en-US" sz="2200" b="0" dirty="0" smtClean="0">
                <a:solidFill>
                  <a:schemeClr val="accent1"/>
                </a:solidFill>
              </a:defRPr>
            </a:lvl4pPr>
            <a:lvl5pPr>
              <a:defRPr lang="zh-CN" altLang="en-US" sz="2200" b="0" dirty="0">
                <a:solidFill>
                  <a:schemeClr val="accent1"/>
                </a:solidFill>
              </a:defRPr>
            </a:lvl5pPr>
          </a:lstStyle>
          <a:p>
            <a:r>
              <a:rPr lang="zh-CN" altLang="en-US" dirty="0">
                <a:solidFill>
                  <a:schemeClr val="tx1"/>
                </a:solidFill>
              </a:rPr>
              <a:t>此处可填入小标题</a:t>
            </a:r>
            <a:endParaRPr lang="en-US" altLang="zh-CN" dirty="0">
              <a:solidFill>
                <a:schemeClr val="tx1"/>
              </a:solidFill>
            </a:endParaRPr>
          </a:p>
        </p:txBody>
      </p:sp>
      <p:sp>
        <p:nvSpPr>
          <p:cNvPr id="6" name="页脚占位符 11"/>
          <p:cNvSpPr>
            <a:spLocks noGrp="1"/>
          </p:cNvSpPr>
          <p:nvPr>
            <p:ph type="ftr" sz="quarter" idx="3"/>
          </p:nvPr>
        </p:nvSpPr>
        <p:spPr>
          <a:xfrm>
            <a:off x="574388" y="6395115"/>
            <a:ext cx="4140201" cy="206381"/>
          </a:xfrm>
          <a:prstGeom prst="rect">
            <a:avLst/>
          </a:prstGeom>
        </p:spPr>
        <p:txBody>
          <a:bodyPr vert="horz" lIns="91440" tIns="45720" rIns="91440" bIns="45720" rtlCol="0" anchor="ctr"/>
          <a:lstStyle>
            <a:lvl1pPr algn="l">
              <a:defRPr sz="1200" i="1">
                <a:solidFill>
                  <a:schemeClr val="tx1">
                    <a:lumMod val="50000"/>
                    <a:lumOff val="50000"/>
                  </a:schemeClr>
                </a:solidFill>
              </a:defRPr>
            </a:lvl1pPr>
          </a:lstStyle>
          <a:p>
            <a:r>
              <a:rPr lang="en-US" altLang="zh-CN" dirty="0"/>
              <a:t>Copyright © 2025 </a:t>
            </a:r>
            <a:r>
              <a:rPr lang="en-US" altLang="zh-CN" dirty="0" err="1"/>
              <a:t>Simcere</a:t>
            </a:r>
            <a:r>
              <a:rPr lang="en-US" altLang="zh-CN" dirty="0"/>
              <a:t>. All rights reserved</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仅logo页">
    <p:spTree>
      <p:nvGrpSpPr>
        <p:cNvPr id="1" name=""/>
        <p:cNvGrpSpPr/>
        <p:nvPr/>
      </p:nvGrpSpPr>
      <p:grpSpPr>
        <a:xfrm>
          <a:off x="0" y="0"/>
          <a:ext cx="0" cy="0"/>
          <a:chOff x="0" y="0"/>
          <a:chExt cx="0" cy="0"/>
        </a:xfrm>
      </p:grpSpPr>
      <p:sp>
        <p:nvSpPr>
          <p:cNvPr id="7" name="页脚占位符 11"/>
          <p:cNvSpPr>
            <a:spLocks noGrp="1"/>
          </p:cNvSpPr>
          <p:nvPr>
            <p:ph type="ftr" sz="quarter" idx="3"/>
          </p:nvPr>
        </p:nvSpPr>
        <p:spPr>
          <a:xfrm>
            <a:off x="574388" y="6395115"/>
            <a:ext cx="4140201" cy="206381"/>
          </a:xfrm>
          <a:prstGeom prst="rect">
            <a:avLst/>
          </a:prstGeom>
        </p:spPr>
        <p:txBody>
          <a:bodyPr vert="horz" lIns="91440" tIns="45720" rIns="91440" bIns="45720" rtlCol="0" anchor="ctr"/>
          <a:lstStyle>
            <a:lvl1pPr algn="l">
              <a:defRPr sz="1200" i="1">
                <a:solidFill>
                  <a:schemeClr val="tx1">
                    <a:lumMod val="50000"/>
                    <a:lumOff val="50000"/>
                  </a:schemeClr>
                </a:solidFill>
              </a:defRPr>
            </a:lvl1pPr>
          </a:lstStyle>
          <a:p>
            <a:r>
              <a:rPr lang="en-US" altLang="zh-CN" dirty="0"/>
              <a:t>Copyright © 2025 </a:t>
            </a:r>
            <a:r>
              <a:rPr lang="en-US" altLang="zh-CN" dirty="0" err="1"/>
              <a:t>Simcere</a:t>
            </a:r>
            <a:r>
              <a:rPr lang="en-US" altLang="zh-CN" dirty="0"/>
              <a:t>. All rights reserved</a:t>
            </a:r>
            <a:endParaRPr lang="zh-CN" altLang="en-US" dirty="0"/>
          </a:p>
        </p:txBody>
      </p:sp>
      <p:sp>
        <p:nvSpPr>
          <p:cNvPr id="8" name="灯片编号占位符 12"/>
          <p:cNvSpPr>
            <a:spLocks noGrp="1"/>
          </p:cNvSpPr>
          <p:nvPr>
            <p:ph type="sldNum" sz="quarter" idx="4"/>
          </p:nvPr>
        </p:nvSpPr>
        <p:spPr>
          <a:xfrm>
            <a:off x="11430000" y="6442883"/>
            <a:ext cx="513568" cy="206381"/>
          </a:xfrm>
          <a:prstGeom prst="rect">
            <a:avLst/>
          </a:prstGeom>
        </p:spPr>
        <p:txBody>
          <a:bodyPr vert="horz" lIns="91440" tIns="45720" rIns="91440" bIns="45720" rtlCol="0" anchor="ctr"/>
          <a:lstStyle>
            <a:lvl1pPr algn="ctr">
              <a:defRPr sz="1600">
                <a:solidFill>
                  <a:schemeClr val="bg1"/>
                </a:solidFill>
              </a:defRPr>
            </a:lvl1pPr>
          </a:lstStyle>
          <a:p>
            <a:fld id="{5DD3DB80-B894-403A-B48E-6FDC1A72010E}" type="slidenum">
              <a:rPr lang="zh-CN" altLang="en-US" smtClean="0"/>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仅logo页">
    <p:spTree>
      <p:nvGrpSpPr>
        <p:cNvPr id="1" name=""/>
        <p:cNvGrpSpPr/>
        <p:nvPr/>
      </p:nvGrpSpPr>
      <p:grpSpPr>
        <a:xfrm>
          <a:off x="0" y="0"/>
          <a:ext cx="0" cy="0"/>
          <a:chOff x="0" y="0"/>
          <a:chExt cx="0" cy="0"/>
        </a:xfrm>
      </p:grpSpPr>
      <p:sp>
        <p:nvSpPr>
          <p:cNvPr id="8" name="灯片编号占位符 12"/>
          <p:cNvSpPr>
            <a:spLocks noGrp="1"/>
          </p:cNvSpPr>
          <p:nvPr>
            <p:ph type="sldNum" sz="quarter" idx="4"/>
          </p:nvPr>
        </p:nvSpPr>
        <p:spPr>
          <a:xfrm>
            <a:off x="11430000" y="6442883"/>
            <a:ext cx="513568" cy="206381"/>
          </a:xfrm>
          <a:prstGeom prst="rect">
            <a:avLst/>
          </a:prstGeom>
        </p:spPr>
        <p:txBody>
          <a:bodyPr vert="horz" lIns="91440" tIns="45720" rIns="91440" bIns="45720" rtlCol="0" anchor="ctr"/>
          <a:lstStyle>
            <a:lvl1pPr algn="ctr">
              <a:defRPr sz="1600">
                <a:solidFill>
                  <a:schemeClr val="bg1"/>
                </a:solidFill>
              </a:defRPr>
            </a:lvl1pPr>
          </a:lstStyle>
          <a:p>
            <a:fld id="{5DD3DB80-B894-403A-B48E-6FDC1A72010E}" type="slidenum">
              <a:rPr lang="zh-CN" altLang="en-US" smtClean="0"/>
            </a:fld>
            <a:endParaRPr lang="zh-CN" altLang="en-US" dirty="0"/>
          </a:p>
        </p:txBody>
      </p:sp>
      <p:cxnSp>
        <p:nvCxnSpPr>
          <p:cNvPr id="4" name="îṩľiḓê"/>
          <p:cNvCxnSpPr/>
          <p:nvPr userDrawn="1"/>
        </p:nvCxnSpPr>
        <p:spPr>
          <a:xfrm>
            <a:off x="3380411" y="1780800"/>
            <a:ext cx="0" cy="4003616"/>
          </a:xfrm>
          <a:prstGeom prst="line">
            <a:avLst/>
          </a:prstGeom>
          <a:solidFill>
            <a:srgbClr val="FFCC00"/>
          </a:solidFill>
          <a:ln w="3175" cap="flat" cmpd="sng" algn="ctr">
            <a:solidFill>
              <a:schemeClr val="bg1">
                <a:lumMod val="75000"/>
              </a:schemeClr>
            </a:solidFill>
            <a:prstDash val="solid"/>
            <a:round/>
            <a:headEnd type="none" w="med" len="med"/>
            <a:tailEnd type="none" w="med" len="med"/>
          </a:ln>
          <a:effectLst/>
        </p:spPr>
      </p:cxnSp>
      <p:sp>
        <p:nvSpPr>
          <p:cNvPr id="5" name="isḻiḋè"/>
          <p:cNvSpPr txBox="1"/>
          <p:nvPr userDrawn="1"/>
        </p:nvSpPr>
        <p:spPr>
          <a:xfrm>
            <a:off x="757282" y="1700808"/>
            <a:ext cx="2623091" cy="523220"/>
          </a:xfrm>
          <a:prstGeom prst="rect">
            <a:avLst/>
          </a:prstGeom>
          <a:solidFill>
            <a:schemeClr val="bg1"/>
          </a:solidFill>
        </p:spPr>
        <p:txBody>
          <a:bodyPr wrap="square" rtlCol="0">
            <a:spAutoFit/>
          </a:bodyPr>
          <a:lstStyle/>
          <a:p>
            <a:pPr algn="r"/>
            <a:r>
              <a:rPr lang="zh-CN" altLang="en-US" sz="2800" b="1" dirty="0">
                <a:solidFill>
                  <a:schemeClr val="accent1"/>
                </a:solidFill>
                <a:cs typeface="+mn-ea"/>
                <a:sym typeface="+mn-lt"/>
              </a:rPr>
              <a:t>目录</a:t>
            </a:r>
            <a:endParaRPr lang="tr-TR" sz="2800" b="1" dirty="0">
              <a:solidFill>
                <a:schemeClr val="accent1"/>
              </a:solidFill>
              <a:cs typeface="+mn-ea"/>
              <a:sym typeface="+mn-lt"/>
            </a:endParaRPr>
          </a:p>
        </p:txBody>
      </p:sp>
      <p:sp>
        <p:nvSpPr>
          <p:cNvPr id="6" name="íş1ïḑè"/>
          <p:cNvSpPr>
            <a:spLocks noChangeAspect="1"/>
          </p:cNvSpPr>
          <p:nvPr userDrawn="1"/>
        </p:nvSpPr>
        <p:spPr bwMode="auto">
          <a:xfrm>
            <a:off x="2379533" y="4867348"/>
            <a:ext cx="870506" cy="915667"/>
          </a:xfrm>
          <a:custGeom>
            <a:avLst/>
            <a:gdLst>
              <a:gd name="T0" fmla="*/ 3353 w 5127"/>
              <a:gd name="T1" fmla="*/ 1728 h 5401"/>
              <a:gd name="T2" fmla="*/ 2183 w 5127"/>
              <a:gd name="T3" fmla="*/ 1608 h 5401"/>
              <a:gd name="T4" fmla="*/ 3353 w 5127"/>
              <a:gd name="T5" fmla="*/ 1488 h 5401"/>
              <a:gd name="T6" fmla="*/ 3103 w 5127"/>
              <a:gd name="T7" fmla="*/ 2231 h 5401"/>
              <a:gd name="T8" fmla="*/ 3103 w 5127"/>
              <a:gd name="T9" fmla="*/ 1991 h 5401"/>
              <a:gd name="T10" fmla="*/ 2432 w 5127"/>
              <a:gd name="T11" fmla="*/ 2111 h 5401"/>
              <a:gd name="T12" fmla="*/ 3103 w 5127"/>
              <a:gd name="T13" fmla="*/ 2231 h 5401"/>
              <a:gd name="T14" fmla="*/ 3353 w 5127"/>
              <a:gd name="T15" fmla="*/ 2648 h 5401"/>
              <a:gd name="T16" fmla="*/ 2183 w 5127"/>
              <a:gd name="T17" fmla="*/ 2768 h 5401"/>
              <a:gd name="T18" fmla="*/ 3353 w 5127"/>
              <a:gd name="T19" fmla="*/ 2888 h 5401"/>
              <a:gd name="T20" fmla="*/ 2552 w 5127"/>
              <a:gd name="T21" fmla="*/ 3151 h 5401"/>
              <a:gd name="T22" fmla="*/ 2552 w 5127"/>
              <a:gd name="T23" fmla="*/ 3391 h 5401"/>
              <a:gd name="T24" fmla="*/ 3223 w 5127"/>
              <a:gd name="T25" fmla="*/ 3271 h 5401"/>
              <a:gd name="T26" fmla="*/ 2552 w 5127"/>
              <a:gd name="T27" fmla="*/ 3151 h 5401"/>
              <a:gd name="T28" fmla="*/ 4448 w 5127"/>
              <a:gd name="T29" fmla="*/ 1442 h 5401"/>
              <a:gd name="T30" fmla="*/ 4688 w 5127"/>
              <a:gd name="T31" fmla="*/ 1442 h 5401"/>
              <a:gd name="T32" fmla="*/ 3988 w 5127"/>
              <a:gd name="T33" fmla="*/ 0 h 5401"/>
              <a:gd name="T34" fmla="*/ 0 w 5127"/>
              <a:gd name="T35" fmla="*/ 604 h 5401"/>
              <a:gd name="T36" fmla="*/ 120 w 5127"/>
              <a:gd name="T37" fmla="*/ 1792 h 5401"/>
              <a:gd name="T38" fmla="*/ 686 w 5127"/>
              <a:gd name="T39" fmla="*/ 1672 h 5401"/>
              <a:gd name="T40" fmla="*/ 240 w 5127"/>
              <a:gd name="T41" fmla="*/ 1552 h 5401"/>
              <a:gd name="T42" fmla="*/ 604 w 5127"/>
              <a:gd name="T43" fmla="*/ 240 h 5401"/>
              <a:gd name="T44" fmla="*/ 968 w 5127"/>
              <a:gd name="T45" fmla="*/ 4179 h 5401"/>
              <a:gd name="T46" fmla="*/ 3904 w 5127"/>
              <a:gd name="T47" fmla="*/ 4879 h 5401"/>
              <a:gd name="T48" fmla="*/ 3904 w 5127"/>
              <a:gd name="T49" fmla="*/ 4639 h 5401"/>
              <a:gd name="T50" fmla="*/ 1208 w 5127"/>
              <a:gd name="T51" fmla="*/ 4179 h 5401"/>
              <a:gd name="T52" fmla="*/ 1086 w 5127"/>
              <a:gd name="T53" fmla="*/ 240 h 5401"/>
              <a:gd name="T54" fmla="*/ 4448 w 5127"/>
              <a:gd name="T55" fmla="*/ 700 h 5401"/>
              <a:gd name="T56" fmla="*/ 4568 w 5127"/>
              <a:gd name="T57" fmla="*/ 2000 h 5401"/>
              <a:gd name="T58" fmla="*/ 4568 w 5127"/>
              <a:gd name="T59" fmla="*/ 2240 h 5401"/>
              <a:gd name="T60" fmla="*/ 4887 w 5127"/>
              <a:gd name="T61" fmla="*/ 2340 h 5401"/>
              <a:gd name="T62" fmla="*/ 5007 w 5127"/>
              <a:gd name="T63" fmla="*/ 3838 h 5401"/>
              <a:gd name="T64" fmla="*/ 5127 w 5127"/>
              <a:gd name="T65" fmla="*/ 2340 h 5401"/>
              <a:gd name="T66" fmla="*/ 4568 w 5127"/>
              <a:gd name="T67" fmla="*/ 5139 h 5401"/>
              <a:gd name="T68" fmla="*/ 4448 w 5127"/>
              <a:gd name="T69" fmla="*/ 5281 h 5401"/>
              <a:gd name="T70" fmla="*/ 4688 w 5127"/>
              <a:gd name="T71" fmla="*/ 5281 h 5401"/>
              <a:gd name="T72" fmla="*/ 4568 w 5127"/>
              <a:gd name="T73" fmla="*/ 5139 h 5401"/>
              <a:gd name="T74" fmla="*/ 4448 w 5127"/>
              <a:gd name="T75" fmla="*/ 2559 h 5401"/>
              <a:gd name="T76" fmla="*/ 4568 w 5127"/>
              <a:gd name="T77" fmla="*/ 4974 h 5401"/>
              <a:gd name="T78" fmla="*/ 4688 w 5127"/>
              <a:gd name="T79" fmla="*/ 2559 h 5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7" h="5401">
                <a:moveTo>
                  <a:pt x="3473" y="1608"/>
                </a:moveTo>
                <a:cubicBezTo>
                  <a:pt x="3473" y="1674"/>
                  <a:pt x="3419" y="1728"/>
                  <a:pt x="3353" y="1728"/>
                </a:cubicBezTo>
                <a:lnTo>
                  <a:pt x="2303" y="1728"/>
                </a:lnTo>
                <a:cubicBezTo>
                  <a:pt x="2236" y="1728"/>
                  <a:pt x="2183" y="1674"/>
                  <a:pt x="2183" y="1608"/>
                </a:cubicBezTo>
                <a:cubicBezTo>
                  <a:pt x="2183" y="1542"/>
                  <a:pt x="2236" y="1488"/>
                  <a:pt x="2303" y="1488"/>
                </a:cubicBezTo>
                <a:lnTo>
                  <a:pt x="3353" y="1488"/>
                </a:lnTo>
                <a:cubicBezTo>
                  <a:pt x="3419" y="1488"/>
                  <a:pt x="3473" y="1542"/>
                  <a:pt x="3473" y="1608"/>
                </a:cubicBezTo>
                <a:close/>
                <a:moveTo>
                  <a:pt x="3103" y="2231"/>
                </a:moveTo>
                <a:cubicBezTo>
                  <a:pt x="3170" y="2231"/>
                  <a:pt x="3223" y="2178"/>
                  <a:pt x="3223" y="2111"/>
                </a:cubicBezTo>
                <a:cubicBezTo>
                  <a:pt x="3223" y="2045"/>
                  <a:pt x="3170" y="1991"/>
                  <a:pt x="3103" y="1991"/>
                </a:cubicBezTo>
                <a:lnTo>
                  <a:pt x="2552" y="1991"/>
                </a:lnTo>
                <a:cubicBezTo>
                  <a:pt x="2486" y="1991"/>
                  <a:pt x="2432" y="2045"/>
                  <a:pt x="2432" y="2111"/>
                </a:cubicBezTo>
                <a:cubicBezTo>
                  <a:pt x="2432" y="2178"/>
                  <a:pt x="2486" y="2231"/>
                  <a:pt x="2552" y="2231"/>
                </a:cubicBezTo>
                <a:lnTo>
                  <a:pt x="3103" y="2231"/>
                </a:lnTo>
                <a:close/>
                <a:moveTo>
                  <a:pt x="3473" y="2768"/>
                </a:moveTo>
                <a:cubicBezTo>
                  <a:pt x="3473" y="2701"/>
                  <a:pt x="3419" y="2648"/>
                  <a:pt x="3353" y="2648"/>
                </a:cubicBezTo>
                <a:lnTo>
                  <a:pt x="2303" y="2648"/>
                </a:lnTo>
                <a:cubicBezTo>
                  <a:pt x="2236" y="2648"/>
                  <a:pt x="2183" y="2701"/>
                  <a:pt x="2183" y="2768"/>
                </a:cubicBezTo>
                <a:cubicBezTo>
                  <a:pt x="2183" y="2834"/>
                  <a:pt x="2236" y="2888"/>
                  <a:pt x="2303" y="2888"/>
                </a:cubicBezTo>
                <a:lnTo>
                  <a:pt x="3353" y="2888"/>
                </a:lnTo>
                <a:cubicBezTo>
                  <a:pt x="3419" y="2888"/>
                  <a:pt x="3473" y="2834"/>
                  <a:pt x="3473" y="2768"/>
                </a:cubicBezTo>
                <a:close/>
                <a:moveTo>
                  <a:pt x="2552" y="3151"/>
                </a:moveTo>
                <a:cubicBezTo>
                  <a:pt x="2486" y="3151"/>
                  <a:pt x="2432" y="3205"/>
                  <a:pt x="2432" y="3271"/>
                </a:cubicBezTo>
                <a:cubicBezTo>
                  <a:pt x="2432" y="3338"/>
                  <a:pt x="2486" y="3391"/>
                  <a:pt x="2552" y="3391"/>
                </a:cubicBezTo>
                <a:lnTo>
                  <a:pt x="3103" y="3391"/>
                </a:lnTo>
                <a:cubicBezTo>
                  <a:pt x="3170" y="3391"/>
                  <a:pt x="3223" y="3338"/>
                  <a:pt x="3223" y="3271"/>
                </a:cubicBezTo>
                <a:cubicBezTo>
                  <a:pt x="3223" y="3205"/>
                  <a:pt x="3170" y="3151"/>
                  <a:pt x="3103" y="3151"/>
                </a:cubicBezTo>
                <a:lnTo>
                  <a:pt x="2552" y="3151"/>
                </a:lnTo>
                <a:close/>
                <a:moveTo>
                  <a:pt x="4448" y="700"/>
                </a:moveTo>
                <a:lnTo>
                  <a:pt x="4448" y="1442"/>
                </a:lnTo>
                <a:cubicBezTo>
                  <a:pt x="4448" y="1509"/>
                  <a:pt x="4501" y="1562"/>
                  <a:pt x="4568" y="1562"/>
                </a:cubicBezTo>
                <a:cubicBezTo>
                  <a:pt x="4634" y="1562"/>
                  <a:pt x="4688" y="1509"/>
                  <a:pt x="4688" y="1442"/>
                </a:cubicBezTo>
                <a:lnTo>
                  <a:pt x="4688" y="700"/>
                </a:lnTo>
                <a:cubicBezTo>
                  <a:pt x="4688" y="314"/>
                  <a:pt x="4374" y="0"/>
                  <a:pt x="3988" y="0"/>
                </a:cubicBezTo>
                <a:lnTo>
                  <a:pt x="604" y="0"/>
                </a:lnTo>
                <a:cubicBezTo>
                  <a:pt x="271" y="0"/>
                  <a:pt x="0" y="271"/>
                  <a:pt x="0" y="604"/>
                </a:cubicBezTo>
                <a:lnTo>
                  <a:pt x="0" y="1672"/>
                </a:lnTo>
                <a:cubicBezTo>
                  <a:pt x="0" y="1738"/>
                  <a:pt x="53" y="1792"/>
                  <a:pt x="120" y="1792"/>
                </a:cubicBezTo>
                <a:lnTo>
                  <a:pt x="566" y="1792"/>
                </a:lnTo>
                <a:cubicBezTo>
                  <a:pt x="632" y="1792"/>
                  <a:pt x="686" y="1738"/>
                  <a:pt x="686" y="1672"/>
                </a:cubicBezTo>
                <a:cubicBezTo>
                  <a:pt x="686" y="1606"/>
                  <a:pt x="632" y="1552"/>
                  <a:pt x="566" y="1552"/>
                </a:cubicBezTo>
                <a:lnTo>
                  <a:pt x="240" y="1552"/>
                </a:lnTo>
                <a:lnTo>
                  <a:pt x="240" y="604"/>
                </a:lnTo>
                <a:cubicBezTo>
                  <a:pt x="240" y="403"/>
                  <a:pt x="403" y="240"/>
                  <a:pt x="604" y="240"/>
                </a:cubicBezTo>
                <a:cubicBezTo>
                  <a:pt x="805" y="240"/>
                  <a:pt x="968" y="403"/>
                  <a:pt x="968" y="604"/>
                </a:cubicBezTo>
                <a:lnTo>
                  <a:pt x="968" y="4179"/>
                </a:lnTo>
                <a:cubicBezTo>
                  <a:pt x="968" y="4565"/>
                  <a:pt x="1282" y="4879"/>
                  <a:pt x="1668" y="4879"/>
                </a:cubicBezTo>
                <a:lnTo>
                  <a:pt x="3904" y="4879"/>
                </a:lnTo>
                <a:cubicBezTo>
                  <a:pt x="3970" y="4879"/>
                  <a:pt x="4024" y="4825"/>
                  <a:pt x="4024" y="4759"/>
                </a:cubicBezTo>
                <a:cubicBezTo>
                  <a:pt x="4024" y="4693"/>
                  <a:pt x="3970" y="4639"/>
                  <a:pt x="3904" y="4639"/>
                </a:cubicBezTo>
                <a:lnTo>
                  <a:pt x="1668" y="4639"/>
                </a:lnTo>
                <a:cubicBezTo>
                  <a:pt x="1415" y="4639"/>
                  <a:pt x="1208" y="4433"/>
                  <a:pt x="1208" y="4179"/>
                </a:cubicBezTo>
                <a:lnTo>
                  <a:pt x="1208" y="604"/>
                </a:lnTo>
                <a:cubicBezTo>
                  <a:pt x="1208" y="468"/>
                  <a:pt x="1163" y="341"/>
                  <a:pt x="1086" y="240"/>
                </a:cubicBezTo>
                <a:lnTo>
                  <a:pt x="3988" y="240"/>
                </a:lnTo>
                <a:cubicBezTo>
                  <a:pt x="4241" y="240"/>
                  <a:pt x="4448" y="446"/>
                  <a:pt x="4448" y="700"/>
                </a:cubicBezTo>
                <a:close/>
                <a:moveTo>
                  <a:pt x="4787" y="2000"/>
                </a:moveTo>
                <a:lnTo>
                  <a:pt x="4568" y="2000"/>
                </a:lnTo>
                <a:cubicBezTo>
                  <a:pt x="4501" y="2000"/>
                  <a:pt x="4448" y="2054"/>
                  <a:pt x="4448" y="2120"/>
                </a:cubicBezTo>
                <a:cubicBezTo>
                  <a:pt x="4448" y="2187"/>
                  <a:pt x="4501" y="2240"/>
                  <a:pt x="4568" y="2240"/>
                </a:cubicBezTo>
                <a:lnTo>
                  <a:pt x="4787" y="2240"/>
                </a:lnTo>
                <a:cubicBezTo>
                  <a:pt x="4842" y="2240"/>
                  <a:pt x="4887" y="2285"/>
                  <a:pt x="4887" y="2340"/>
                </a:cubicBezTo>
                <a:lnTo>
                  <a:pt x="4887" y="3718"/>
                </a:lnTo>
                <a:cubicBezTo>
                  <a:pt x="4887" y="3785"/>
                  <a:pt x="4941" y="3838"/>
                  <a:pt x="5007" y="3838"/>
                </a:cubicBezTo>
                <a:cubicBezTo>
                  <a:pt x="5073" y="3838"/>
                  <a:pt x="5127" y="3785"/>
                  <a:pt x="5127" y="3718"/>
                </a:cubicBezTo>
                <a:lnTo>
                  <a:pt x="5127" y="2340"/>
                </a:lnTo>
                <a:cubicBezTo>
                  <a:pt x="5127" y="2153"/>
                  <a:pt x="4975" y="2000"/>
                  <a:pt x="4787" y="2000"/>
                </a:cubicBezTo>
                <a:close/>
                <a:moveTo>
                  <a:pt x="4568" y="5139"/>
                </a:moveTo>
                <a:cubicBezTo>
                  <a:pt x="4501" y="5139"/>
                  <a:pt x="4448" y="5193"/>
                  <a:pt x="4448" y="5259"/>
                </a:cubicBezTo>
                <a:lnTo>
                  <a:pt x="4448" y="5281"/>
                </a:lnTo>
                <a:cubicBezTo>
                  <a:pt x="4448" y="5347"/>
                  <a:pt x="4501" y="5401"/>
                  <a:pt x="4568" y="5401"/>
                </a:cubicBezTo>
                <a:cubicBezTo>
                  <a:pt x="4634" y="5401"/>
                  <a:pt x="4688" y="5347"/>
                  <a:pt x="4688" y="5281"/>
                </a:cubicBezTo>
                <a:lnTo>
                  <a:pt x="4688" y="5259"/>
                </a:lnTo>
                <a:cubicBezTo>
                  <a:pt x="4688" y="5193"/>
                  <a:pt x="4634" y="5139"/>
                  <a:pt x="4568" y="5139"/>
                </a:cubicBezTo>
                <a:close/>
                <a:moveTo>
                  <a:pt x="4568" y="2439"/>
                </a:moveTo>
                <a:cubicBezTo>
                  <a:pt x="4501" y="2439"/>
                  <a:pt x="4448" y="2492"/>
                  <a:pt x="4448" y="2559"/>
                </a:cubicBezTo>
                <a:lnTo>
                  <a:pt x="4448" y="4854"/>
                </a:lnTo>
                <a:cubicBezTo>
                  <a:pt x="4448" y="4920"/>
                  <a:pt x="4501" y="4974"/>
                  <a:pt x="4568" y="4974"/>
                </a:cubicBezTo>
                <a:cubicBezTo>
                  <a:pt x="4634" y="4974"/>
                  <a:pt x="4688" y="4920"/>
                  <a:pt x="4688" y="4854"/>
                </a:cubicBezTo>
                <a:lnTo>
                  <a:pt x="4688" y="2559"/>
                </a:lnTo>
                <a:cubicBezTo>
                  <a:pt x="4688" y="2492"/>
                  <a:pt x="4634" y="2439"/>
                  <a:pt x="4568" y="2439"/>
                </a:cubicBezTo>
                <a:close/>
              </a:path>
            </a:pathLst>
          </a:custGeom>
          <a:solidFill>
            <a:schemeClr val="bg1">
              <a:lumMod val="85000"/>
            </a:schemeClr>
          </a:solidFill>
          <a:ln>
            <a:noFill/>
          </a:ln>
        </p:spPr>
        <p:txBody>
          <a:bodyPr/>
          <a:lstStyle/>
          <a:p>
            <a:endParaRPr lang="zh-CN" altLang="en-US">
              <a:cs typeface="+mn-ea"/>
              <a:sym typeface="+mn-lt"/>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页脚占位符 11"/>
          <p:cNvSpPr>
            <a:spLocks noGrp="1"/>
          </p:cNvSpPr>
          <p:nvPr>
            <p:ph type="ftr" sz="quarter" idx="3"/>
          </p:nvPr>
        </p:nvSpPr>
        <p:spPr>
          <a:xfrm>
            <a:off x="574388" y="6395115"/>
            <a:ext cx="4140201" cy="206381"/>
          </a:xfrm>
          <a:prstGeom prst="rect">
            <a:avLst/>
          </a:prstGeom>
        </p:spPr>
        <p:txBody>
          <a:bodyPr vert="horz" lIns="91440" tIns="45720" rIns="91440" bIns="45720" rtlCol="0" anchor="ctr"/>
          <a:lstStyle>
            <a:lvl1pPr algn="l">
              <a:defRPr sz="1200" i="1">
                <a:solidFill>
                  <a:schemeClr val="tx1">
                    <a:lumMod val="50000"/>
                    <a:lumOff val="50000"/>
                  </a:schemeClr>
                </a:solidFill>
              </a:defRPr>
            </a:lvl1pPr>
          </a:lstStyle>
          <a:p>
            <a:r>
              <a:rPr lang="en-US" altLang="zh-CN" dirty="0"/>
              <a:t>Copyright © 2025 </a:t>
            </a:r>
            <a:r>
              <a:rPr lang="en-US" altLang="zh-CN" dirty="0" err="1"/>
              <a:t>Simcere</a:t>
            </a:r>
            <a:r>
              <a:rPr lang="en-US" altLang="zh-CN" dirty="0"/>
              <a:t>. All rights reserved</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1_封面">
    <p:spTree>
      <p:nvGrpSpPr>
        <p:cNvPr id="1" name=""/>
        <p:cNvGrpSpPr/>
        <p:nvPr/>
      </p:nvGrpSpPr>
      <p:grpSpPr>
        <a:xfrm>
          <a:off x="0" y="0"/>
          <a:ext cx="0" cy="0"/>
          <a:chOff x="0" y="0"/>
          <a:chExt cx="0" cy="0"/>
        </a:xfrm>
      </p:grpSpPr>
      <p:pic>
        <p:nvPicPr>
          <p:cNvPr id="33" name="图片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22812" y="1098568"/>
            <a:ext cx="2609201" cy="533062"/>
          </a:xfrm>
          <a:prstGeom prst="rect">
            <a:avLst/>
          </a:prstGeom>
        </p:spPr>
      </p:pic>
      <p:sp>
        <p:nvSpPr>
          <p:cNvPr id="3598" name="图形 10"/>
          <p:cNvSpPr/>
          <p:nvPr/>
        </p:nvSpPr>
        <p:spPr>
          <a:xfrm>
            <a:off x="2634916" y="2500071"/>
            <a:ext cx="9554427" cy="4357549"/>
          </a:xfrm>
          <a:custGeom>
            <a:avLst/>
            <a:gdLst>
              <a:gd name="connsiteX0" fmla="*/ 0 w 9554427"/>
              <a:gd name="connsiteY0" fmla="*/ 4357550 h 4357549"/>
              <a:gd name="connsiteX1" fmla="*/ 3910435 w 9554427"/>
              <a:gd name="connsiteY1" fmla="*/ 2508244 h 4357549"/>
              <a:gd name="connsiteX2" fmla="*/ 9554427 w 9554427"/>
              <a:gd name="connsiteY2" fmla="*/ 0 h 4357549"/>
              <a:gd name="connsiteX3" fmla="*/ 9554427 w 9554427"/>
              <a:gd name="connsiteY3" fmla="*/ 4357550 h 4357549"/>
              <a:gd name="connsiteX4" fmla="*/ 0 w 9554427"/>
              <a:gd name="connsiteY4" fmla="*/ 4357550 h 4357549"/>
              <a:gd name="connsiteX5" fmla="*/ 0 w 9554427"/>
              <a:gd name="connsiteY5" fmla="*/ 4357550 h 43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54427" h="4357549">
                <a:moveTo>
                  <a:pt x="0" y="4357550"/>
                </a:moveTo>
                <a:cubicBezTo>
                  <a:pt x="1641466" y="4013849"/>
                  <a:pt x="2855677" y="3218037"/>
                  <a:pt x="3910435" y="2508244"/>
                </a:cubicBezTo>
                <a:cubicBezTo>
                  <a:pt x="5595227" y="1374361"/>
                  <a:pt x="7014874" y="43832"/>
                  <a:pt x="9554427" y="0"/>
                </a:cubicBezTo>
                <a:lnTo>
                  <a:pt x="9554427" y="4357550"/>
                </a:lnTo>
                <a:lnTo>
                  <a:pt x="0" y="4357550"/>
                </a:lnTo>
                <a:lnTo>
                  <a:pt x="0" y="4357550"/>
                </a:lnTo>
                <a:close/>
              </a:path>
            </a:pathLst>
          </a:custGeom>
          <a:solidFill>
            <a:srgbClr val="8FD400"/>
          </a:solidFill>
          <a:ln w="6323" cap="flat">
            <a:noFill/>
            <a:prstDash val="solid"/>
            <a:miter/>
          </a:ln>
        </p:spPr>
        <p:txBody>
          <a:bodyPr rtlCol="0" anchor="ctr"/>
          <a:lstStyle/>
          <a:p>
            <a:endParaRPr lang="zh-CN" altLang="en-US"/>
          </a:p>
        </p:txBody>
      </p:sp>
      <p:sp>
        <p:nvSpPr>
          <p:cNvPr id="10" name="图形 8"/>
          <p:cNvSpPr/>
          <p:nvPr/>
        </p:nvSpPr>
        <p:spPr>
          <a:xfrm>
            <a:off x="2121299" y="3087758"/>
            <a:ext cx="10070701" cy="3770242"/>
          </a:xfrm>
          <a:custGeom>
            <a:avLst/>
            <a:gdLst>
              <a:gd name="connsiteX0" fmla="*/ 0 w 12188259"/>
              <a:gd name="connsiteY0" fmla="*/ 4563009 h 4563008"/>
              <a:gd name="connsiteX1" fmla="*/ 12188259 w 12188259"/>
              <a:gd name="connsiteY1" fmla="*/ 42502 h 4563008"/>
              <a:gd name="connsiteX2" fmla="*/ 12188259 w 12188259"/>
              <a:gd name="connsiteY2" fmla="*/ 4563009 h 4563008"/>
              <a:gd name="connsiteX3" fmla="*/ 0 w 12188259"/>
              <a:gd name="connsiteY3" fmla="*/ 4563009 h 4563008"/>
              <a:gd name="connsiteX4" fmla="*/ 0 w 12188259"/>
              <a:gd name="connsiteY4" fmla="*/ 4563009 h 4563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8259" h="4563008">
                <a:moveTo>
                  <a:pt x="0" y="4563009"/>
                </a:moveTo>
                <a:cubicBezTo>
                  <a:pt x="5455405" y="3980129"/>
                  <a:pt x="6493214" y="-480219"/>
                  <a:pt x="12188259" y="42502"/>
                </a:cubicBezTo>
                <a:lnTo>
                  <a:pt x="12188259" y="4563009"/>
                </a:lnTo>
                <a:lnTo>
                  <a:pt x="0" y="4563009"/>
                </a:lnTo>
                <a:lnTo>
                  <a:pt x="0" y="4563009"/>
                </a:lnTo>
                <a:close/>
              </a:path>
            </a:pathLst>
          </a:custGeom>
          <a:solidFill>
            <a:srgbClr val="00B052"/>
          </a:solidFill>
          <a:ln w="7634" cap="flat">
            <a:noFill/>
            <a:prstDash val="solid"/>
            <a:miter/>
          </a:ln>
        </p:spPr>
        <p:txBody>
          <a:bodyPr rtlCol="0" anchor="ctr"/>
          <a:lstStyle/>
          <a:p>
            <a:endParaRPr lang="zh-CN" altLang="en-US"/>
          </a:p>
        </p:txBody>
      </p:sp>
      <p:sp>
        <p:nvSpPr>
          <p:cNvPr id="15" name="副标题 14"/>
          <p:cNvSpPr>
            <a:spLocks noGrp="1"/>
          </p:cNvSpPr>
          <p:nvPr userDrawn="1">
            <p:ph type="subTitle" idx="1" hasCustomPrompt="1"/>
          </p:nvPr>
        </p:nvSpPr>
        <p:spPr>
          <a:xfrm>
            <a:off x="571620" y="1710812"/>
            <a:ext cx="7656127" cy="446623"/>
          </a:xfrm>
          <a:prstGeom prst="rect">
            <a:avLst/>
          </a:prstGeom>
          <a:noFill/>
        </p:spPr>
        <p:txBody>
          <a:bodyPr anchor="ct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此处请填入小标题</a:t>
            </a:r>
            <a:endParaRPr lang="en-US" altLang="zh-CN" dirty="0"/>
          </a:p>
        </p:txBody>
      </p:sp>
      <p:sp>
        <p:nvSpPr>
          <p:cNvPr id="17" name="文本占位符 16"/>
          <p:cNvSpPr>
            <a:spLocks noGrp="1"/>
          </p:cNvSpPr>
          <p:nvPr userDrawn="1">
            <p:ph type="body" sz="quarter" idx="10" hasCustomPrompt="1"/>
          </p:nvPr>
        </p:nvSpPr>
        <p:spPr>
          <a:xfrm>
            <a:off x="571620" y="5277798"/>
            <a:ext cx="3598808" cy="296271"/>
          </a:xfrm>
          <a:prstGeom prst="rect">
            <a:avLst/>
          </a:prstGeom>
          <a:ln>
            <a:noFill/>
          </a:ln>
        </p:spPr>
        <p:txBody>
          <a:bodyPr vert="horz" anchor="ctr">
            <a:noAutofit/>
          </a:bodyPr>
          <a:lstStyle>
            <a:lvl1pPr marL="0" indent="0" algn="l">
              <a:buNone/>
              <a:defRPr sz="150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姓名</a:t>
            </a:r>
            <a:endParaRPr lang="en-US" altLang="zh-CN" dirty="0"/>
          </a:p>
        </p:txBody>
      </p:sp>
      <p:sp>
        <p:nvSpPr>
          <p:cNvPr id="18" name="文本占位符 17"/>
          <p:cNvSpPr>
            <a:spLocks noGrp="1"/>
          </p:cNvSpPr>
          <p:nvPr userDrawn="1">
            <p:ph type="body" sz="quarter" idx="11" hasCustomPrompt="1"/>
          </p:nvPr>
        </p:nvSpPr>
        <p:spPr>
          <a:xfrm>
            <a:off x="571620" y="5612169"/>
            <a:ext cx="3598808" cy="296271"/>
          </a:xfrm>
          <a:prstGeom prst="rect">
            <a:avLst/>
          </a:prstGeom>
          <a:ln>
            <a:noFill/>
          </a:ln>
        </p:spPr>
        <p:txBody>
          <a:bodyPr vert="horz" anchor="ctr">
            <a:noAutofit/>
          </a:bodyPr>
          <a:lstStyle>
            <a:lvl1pPr marL="0" indent="0" algn="l">
              <a:buNone/>
              <a:defRPr sz="150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部门</a:t>
            </a:r>
            <a:r>
              <a:rPr lang="en-US" altLang="zh-CN" dirty="0"/>
              <a:t>, </a:t>
            </a:r>
            <a:r>
              <a:rPr lang="zh-CN" altLang="en-US" dirty="0"/>
              <a:t>时间</a:t>
            </a:r>
            <a:endParaRPr lang="zh-CN" altLang="en-US" dirty="0"/>
          </a:p>
        </p:txBody>
      </p:sp>
      <p:sp>
        <p:nvSpPr>
          <p:cNvPr id="16" name="标题 15"/>
          <p:cNvSpPr>
            <a:spLocks noGrp="1"/>
          </p:cNvSpPr>
          <p:nvPr userDrawn="1">
            <p:ph type="ctrTitle" hasCustomPrompt="1"/>
          </p:nvPr>
        </p:nvSpPr>
        <p:spPr>
          <a:xfrm>
            <a:off x="541780" y="962233"/>
            <a:ext cx="7685967" cy="720613"/>
          </a:xfrm>
          <a:prstGeom prst="rect">
            <a:avLst/>
          </a:prstGeom>
        </p:spPr>
        <p:txBody>
          <a:bodyPr anchor="ctr">
            <a:normAutofit/>
          </a:bodyPr>
          <a:lstStyle>
            <a:lvl1pPr algn="l">
              <a:defRPr sz="4000" i="1">
                <a:solidFill>
                  <a:schemeClr val="tx1"/>
                </a:solidFill>
              </a:defRPr>
            </a:lvl1pPr>
          </a:lstStyle>
          <a:p>
            <a:r>
              <a:rPr lang="zh-CN" altLang="en-US" dirty="0"/>
              <a:t>此处请填入标题</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pic>
        <p:nvPicPr>
          <p:cNvPr id="3" name="图形 2"/>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2" name="图形 1"/>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472268"/>
            <a:ext cx="12192000" cy="2457450"/>
          </a:xfrm>
          <a:prstGeom prst="rect">
            <a:avLst/>
          </a:prstGeom>
        </p:spPr>
      </p:pic>
      <p:sp>
        <p:nvSpPr>
          <p:cNvPr id="12" name="标题 11"/>
          <p:cNvSpPr>
            <a:spLocks noGrp="1"/>
          </p:cNvSpPr>
          <p:nvPr userDrawn="1">
            <p:ph type="ctrTitle" hasCustomPrompt="1"/>
          </p:nvPr>
        </p:nvSpPr>
        <p:spPr>
          <a:xfrm>
            <a:off x="734353" y="1741096"/>
            <a:ext cx="6332561" cy="892924"/>
          </a:xfrm>
          <a:prstGeom prst="rect">
            <a:avLst/>
          </a:prstGeom>
        </p:spPr>
        <p:txBody>
          <a:bodyPr anchor="b">
            <a:normAutofit/>
          </a:bodyPr>
          <a:lstStyle>
            <a:lvl1pPr marL="0" indent="0" algn="l">
              <a:buFont typeface="Arial" panose="020B0604020202020204" pitchFamily="34" charset="0"/>
              <a:buNone/>
              <a:defRPr sz="4400" b="0" i="1">
                <a:solidFill>
                  <a:schemeClr val="bg1"/>
                </a:solidFill>
              </a:defRPr>
            </a:lvl1pPr>
          </a:lstStyle>
          <a:p>
            <a:r>
              <a:rPr lang="zh-CN" altLang="en-US" dirty="0"/>
              <a:t>谢谢您的时间 </a:t>
            </a:r>
            <a:r>
              <a:rPr lang="en-US" altLang="zh-CN" dirty="0"/>
              <a:t>!</a:t>
            </a:r>
            <a:endParaRPr lang="zh-CN" altLang="en-US" dirty="0"/>
          </a:p>
        </p:txBody>
      </p:sp>
      <p:sp>
        <p:nvSpPr>
          <p:cNvPr id="16" name="文本占位符 15"/>
          <p:cNvSpPr>
            <a:spLocks noGrp="1"/>
          </p:cNvSpPr>
          <p:nvPr userDrawn="1">
            <p:ph type="body" sz="quarter" idx="18" hasCustomPrompt="1"/>
          </p:nvPr>
        </p:nvSpPr>
        <p:spPr>
          <a:xfrm>
            <a:off x="734353" y="4621356"/>
            <a:ext cx="4951171" cy="310871"/>
          </a:xfrm>
          <a:prstGeom prst="rect">
            <a:avLst/>
          </a:prstGeom>
        </p:spPr>
        <p:txBody>
          <a:bodyPr vert="horz" lIns="91440" tIns="45720" rIns="91440" bIns="45720" rtlCol="0">
            <a:normAutofit/>
          </a:bodyPr>
          <a:lstStyle>
            <a:lvl1pPr marL="0" indent="0" algn="l">
              <a:buNone/>
              <a:defRPr lang="zh-CN" altLang="en-US" sz="1500" smtClean="0">
                <a:solidFill>
                  <a:schemeClr val="bg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zh-CN" altLang="en-US" dirty="0"/>
              <a:t>部门</a:t>
            </a:r>
            <a:r>
              <a:rPr lang="en-US" altLang="zh-CN" dirty="0"/>
              <a:t>, </a:t>
            </a:r>
            <a:r>
              <a:rPr lang="zh-CN" altLang="en-US" dirty="0"/>
              <a:t>时间</a:t>
            </a:r>
            <a:endParaRPr lang="en-US" altLang="zh-CN" dirty="0"/>
          </a:p>
        </p:txBody>
      </p:sp>
      <p:sp>
        <p:nvSpPr>
          <p:cNvPr id="19" name="文本占位符 18"/>
          <p:cNvSpPr>
            <a:spLocks noGrp="1"/>
          </p:cNvSpPr>
          <p:nvPr userDrawn="1">
            <p:ph type="body" sz="quarter" idx="10" hasCustomPrompt="1"/>
          </p:nvPr>
        </p:nvSpPr>
        <p:spPr>
          <a:xfrm>
            <a:off x="734353" y="4325085"/>
            <a:ext cx="4951171" cy="296271"/>
          </a:xfrm>
          <a:prstGeom prst="rect">
            <a:avLst/>
          </a:prstGeom>
        </p:spPr>
        <p:txBody>
          <a:bodyPr vert="horz" anchor="ctr">
            <a:noAutofit/>
          </a:bodyPr>
          <a:lstStyle>
            <a:lvl1pPr marL="0" indent="0" algn="l">
              <a:buNone/>
              <a:defRPr sz="15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姓名</a:t>
            </a:r>
            <a:endParaRPr lang="en-US" altLang="zh-CN" dirty="0"/>
          </a:p>
        </p:txBody>
      </p:sp>
      <p:grpSp>
        <p:nvGrpSpPr>
          <p:cNvPr id="29" name="图形 41"/>
          <p:cNvGrpSpPr/>
          <p:nvPr userDrawn="1"/>
        </p:nvGrpSpPr>
        <p:grpSpPr>
          <a:xfrm>
            <a:off x="9350371" y="5996620"/>
            <a:ext cx="2195055" cy="421414"/>
            <a:chOff x="5076825" y="3233751"/>
            <a:chExt cx="2033587" cy="390415"/>
          </a:xfrm>
          <a:solidFill>
            <a:schemeClr val="bg1"/>
          </a:solidFill>
        </p:grpSpPr>
        <p:sp>
          <p:nvSpPr>
            <p:cNvPr id="30" name="任意多边形: 形状 29"/>
            <p:cNvSpPr/>
            <p:nvPr/>
          </p:nvSpPr>
          <p:spPr>
            <a:xfrm>
              <a:off x="5866352" y="3458907"/>
              <a:ext cx="142303" cy="161163"/>
            </a:xfrm>
            <a:custGeom>
              <a:avLst/>
              <a:gdLst>
                <a:gd name="connsiteX0" fmla="*/ 72295 w 142303"/>
                <a:gd name="connsiteY0" fmla="*/ 0 h 161163"/>
                <a:gd name="connsiteX1" fmla="*/ 142304 w 142303"/>
                <a:gd name="connsiteY1" fmla="*/ 0 h 161163"/>
                <a:gd name="connsiteX2" fmla="*/ 69914 w 142303"/>
                <a:gd name="connsiteY2" fmla="*/ 161163 h 161163"/>
                <a:gd name="connsiteX3" fmla="*/ 0 w 142303"/>
                <a:gd name="connsiteY3" fmla="*/ 161163 h 161163"/>
                <a:gd name="connsiteX4" fmla="*/ 72295 w 142303"/>
                <a:gd name="connsiteY4" fmla="*/ 0 h 161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03" h="161163">
                  <a:moveTo>
                    <a:pt x="72295" y="0"/>
                  </a:moveTo>
                  <a:lnTo>
                    <a:pt x="142304" y="0"/>
                  </a:lnTo>
                  <a:lnTo>
                    <a:pt x="69914" y="161163"/>
                  </a:lnTo>
                  <a:lnTo>
                    <a:pt x="0" y="161163"/>
                  </a:lnTo>
                  <a:lnTo>
                    <a:pt x="72295" y="0"/>
                  </a:lnTo>
                  <a:close/>
                </a:path>
              </a:pathLst>
            </a:custGeom>
            <a:grpFill/>
            <a:ln w="9525" cap="flat">
              <a:noFill/>
              <a:prstDash val="solid"/>
              <a:miter/>
            </a:ln>
          </p:spPr>
          <p:txBody>
            <a:bodyPr rtlCol="0" anchor="ctr"/>
            <a:lstStyle/>
            <a:p>
              <a:endParaRPr lang="zh-CN" altLang="en-US"/>
            </a:p>
          </p:txBody>
        </p:sp>
        <p:sp>
          <p:nvSpPr>
            <p:cNvPr id="31" name="任意多边形: 形状 30"/>
            <p:cNvSpPr/>
            <p:nvPr/>
          </p:nvSpPr>
          <p:spPr>
            <a:xfrm>
              <a:off x="5944457" y="3396709"/>
              <a:ext cx="92106" cy="49244"/>
            </a:xfrm>
            <a:custGeom>
              <a:avLst/>
              <a:gdLst>
                <a:gd name="connsiteX0" fmla="*/ 22193 w 92106"/>
                <a:gd name="connsiteY0" fmla="*/ 0 h 49244"/>
                <a:gd name="connsiteX1" fmla="*/ 92107 w 92106"/>
                <a:gd name="connsiteY1" fmla="*/ 0 h 49244"/>
                <a:gd name="connsiteX2" fmla="*/ 70009 w 92106"/>
                <a:gd name="connsiteY2" fmla="*/ 49244 h 49244"/>
                <a:gd name="connsiteX3" fmla="*/ 0 w 92106"/>
                <a:gd name="connsiteY3" fmla="*/ 49244 h 49244"/>
                <a:gd name="connsiteX4" fmla="*/ 22193 w 92106"/>
                <a:gd name="connsiteY4" fmla="*/ 0 h 4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06" h="49244">
                  <a:moveTo>
                    <a:pt x="22193" y="0"/>
                  </a:moveTo>
                  <a:lnTo>
                    <a:pt x="92107" y="0"/>
                  </a:lnTo>
                  <a:lnTo>
                    <a:pt x="70009" y="49244"/>
                  </a:lnTo>
                  <a:lnTo>
                    <a:pt x="0" y="49244"/>
                  </a:lnTo>
                  <a:lnTo>
                    <a:pt x="22193" y="0"/>
                  </a:lnTo>
                  <a:close/>
                </a:path>
              </a:pathLst>
            </a:custGeom>
            <a:grpFill/>
            <a:ln w="9525" cap="flat">
              <a:noFill/>
              <a:prstDash val="solid"/>
              <a:miter/>
            </a:ln>
          </p:spPr>
          <p:txBody>
            <a:bodyPr rtlCol="0" anchor="ctr"/>
            <a:lstStyle/>
            <a:p>
              <a:endParaRPr lang="zh-CN" altLang="en-US"/>
            </a:p>
          </p:txBody>
        </p:sp>
        <p:sp>
          <p:nvSpPr>
            <p:cNvPr id="32" name="任意多边形: 形状 31"/>
            <p:cNvSpPr/>
            <p:nvPr/>
          </p:nvSpPr>
          <p:spPr>
            <a:xfrm>
              <a:off x="6531500" y="3455383"/>
              <a:ext cx="217663" cy="168116"/>
            </a:xfrm>
            <a:custGeom>
              <a:avLst/>
              <a:gdLst>
                <a:gd name="connsiteX0" fmla="*/ 148382 w 217663"/>
                <a:gd name="connsiteY0" fmla="*/ 69628 h 168116"/>
                <a:gd name="connsiteX1" fmla="*/ 149525 w 217663"/>
                <a:gd name="connsiteY1" fmla="*/ 44005 h 168116"/>
                <a:gd name="connsiteX2" fmla="*/ 130856 w 217663"/>
                <a:gd name="connsiteY2" fmla="*/ 36290 h 168116"/>
                <a:gd name="connsiteX3" fmla="*/ 100376 w 217663"/>
                <a:gd name="connsiteY3" fmla="*/ 47911 h 168116"/>
                <a:gd name="connsiteX4" fmla="*/ 82946 w 217663"/>
                <a:gd name="connsiteY4" fmla="*/ 69628 h 168116"/>
                <a:gd name="connsiteX5" fmla="*/ 148382 w 217663"/>
                <a:gd name="connsiteY5" fmla="*/ 69628 h 168116"/>
                <a:gd name="connsiteX6" fmla="*/ 148382 w 217663"/>
                <a:gd name="connsiteY6" fmla="*/ 69628 h 168116"/>
                <a:gd name="connsiteX7" fmla="*/ 202389 w 217663"/>
                <a:gd name="connsiteY7" fmla="*/ 98965 h 168116"/>
                <a:gd name="connsiteX8" fmla="*/ 69515 w 217663"/>
                <a:gd name="connsiteY8" fmla="*/ 98965 h 168116"/>
                <a:gd name="connsiteX9" fmla="*/ 68182 w 217663"/>
                <a:gd name="connsiteY9" fmla="*/ 121253 h 168116"/>
                <a:gd name="connsiteX10" fmla="*/ 88565 w 217663"/>
                <a:gd name="connsiteY10" fmla="*/ 131826 h 168116"/>
                <a:gd name="connsiteX11" fmla="*/ 109235 w 217663"/>
                <a:gd name="connsiteY11" fmla="*/ 127159 h 168116"/>
                <a:gd name="connsiteX12" fmla="*/ 125427 w 217663"/>
                <a:gd name="connsiteY12" fmla="*/ 116872 h 168116"/>
                <a:gd name="connsiteX13" fmla="*/ 191721 w 217663"/>
                <a:gd name="connsiteY13" fmla="*/ 116967 h 168116"/>
                <a:gd name="connsiteX14" fmla="*/ 136190 w 217663"/>
                <a:gd name="connsiteY14" fmla="*/ 157448 h 168116"/>
                <a:gd name="connsiteX15" fmla="*/ 70754 w 217663"/>
                <a:gd name="connsiteY15" fmla="*/ 168116 h 168116"/>
                <a:gd name="connsiteX16" fmla="*/ 20843 w 217663"/>
                <a:gd name="connsiteY16" fmla="*/ 159068 h 168116"/>
                <a:gd name="connsiteX17" fmla="*/ 1031 w 217663"/>
                <a:gd name="connsiteY17" fmla="*/ 130493 h 168116"/>
                <a:gd name="connsiteX18" fmla="*/ 8841 w 217663"/>
                <a:gd name="connsiteY18" fmla="*/ 84392 h 168116"/>
                <a:gd name="connsiteX19" fmla="*/ 62181 w 217663"/>
                <a:gd name="connsiteY19" fmla="*/ 23336 h 168116"/>
                <a:gd name="connsiteX20" fmla="*/ 144287 w 217663"/>
                <a:gd name="connsiteY20" fmla="*/ 0 h 168116"/>
                <a:gd name="connsiteX21" fmla="*/ 198198 w 217663"/>
                <a:gd name="connsiteY21" fmla="*/ 10382 h 168116"/>
                <a:gd name="connsiteX22" fmla="*/ 217343 w 217663"/>
                <a:gd name="connsiteY22" fmla="*/ 40577 h 168116"/>
                <a:gd name="connsiteX23" fmla="*/ 205437 w 217663"/>
                <a:gd name="connsiteY23" fmla="*/ 92107 h 168116"/>
                <a:gd name="connsiteX24" fmla="*/ 202389 w 217663"/>
                <a:gd name="connsiteY24" fmla="*/ 98965 h 168116"/>
                <a:gd name="connsiteX25" fmla="*/ 202389 w 217663"/>
                <a:gd name="connsiteY25" fmla="*/ 98965 h 16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7663" h="168116">
                  <a:moveTo>
                    <a:pt x="148382" y="69628"/>
                  </a:moveTo>
                  <a:cubicBezTo>
                    <a:pt x="152383" y="57721"/>
                    <a:pt x="152764" y="49149"/>
                    <a:pt x="149525" y="44005"/>
                  </a:cubicBezTo>
                  <a:cubicBezTo>
                    <a:pt x="146192" y="38862"/>
                    <a:pt x="140000" y="36290"/>
                    <a:pt x="130856" y="36290"/>
                  </a:cubicBezTo>
                  <a:cubicBezTo>
                    <a:pt x="120284" y="36290"/>
                    <a:pt x="110092" y="40195"/>
                    <a:pt x="100376" y="47911"/>
                  </a:cubicBezTo>
                  <a:cubicBezTo>
                    <a:pt x="94185" y="52768"/>
                    <a:pt x="88375" y="60007"/>
                    <a:pt x="82946" y="69628"/>
                  </a:cubicBezTo>
                  <a:lnTo>
                    <a:pt x="148382" y="69628"/>
                  </a:lnTo>
                  <a:lnTo>
                    <a:pt x="148382" y="69628"/>
                  </a:lnTo>
                  <a:close/>
                  <a:moveTo>
                    <a:pt x="202389" y="98965"/>
                  </a:moveTo>
                  <a:lnTo>
                    <a:pt x="69515" y="98965"/>
                  </a:lnTo>
                  <a:cubicBezTo>
                    <a:pt x="66277" y="108966"/>
                    <a:pt x="65801" y="116396"/>
                    <a:pt x="68182" y="121253"/>
                  </a:cubicBezTo>
                  <a:cubicBezTo>
                    <a:pt x="71420" y="128302"/>
                    <a:pt x="78278" y="131826"/>
                    <a:pt x="88565" y="131826"/>
                  </a:cubicBezTo>
                  <a:cubicBezTo>
                    <a:pt x="95138" y="131826"/>
                    <a:pt x="101996" y="130302"/>
                    <a:pt x="109235" y="127159"/>
                  </a:cubicBezTo>
                  <a:cubicBezTo>
                    <a:pt x="113711" y="125254"/>
                    <a:pt x="119141" y="121825"/>
                    <a:pt x="125427" y="116872"/>
                  </a:cubicBezTo>
                  <a:lnTo>
                    <a:pt x="191721" y="116967"/>
                  </a:lnTo>
                  <a:cubicBezTo>
                    <a:pt x="181053" y="131254"/>
                    <a:pt x="153526" y="150400"/>
                    <a:pt x="136190" y="157448"/>
                  </a:cubicBezTo>
                  <a:cubicBezTo>
                    <a:pt x="118950" y="164497"/>
                    <a:pt x="97138" y="168116"/>
                    <a:pt x="70754" y="168116"/>
                  </a:cubicBezTo>
                  <a:cubicBezTo>
                    <a:pt x="47894" y="168116"/>
                    <a:pt x="31225" y="165068"/>
                    <a:pt x="20843" y="159068"/>
                  </a:cubicBezTo>
                  <a:cubicBezTo>
                    <a:pt x="10365" y="153067"/>
                    <a:pt x="3793" y="143637"/>
                    <a:pt x="1031" y="130493"/>
                  </a:cubicBezTo>
                  <a:cubicBezTo>
                    <a:pt x="-1636" y="117348"/>
                    <a:pt x="840" y="102013"/>
                    <a:pt x="8841" y="84392"/>
                  </a:cubicBezTo>
                  <a:cubicBezTo>
                    <a:pt x="20081" y="59245"/>
                    <a:pt x="37892" y="38862"/>
                    <a:pt x="62181" y="23336"/>
                  </a:cubicBezTo>
                  <a:cubicBezTo>
                    <a:pt x="86470" y="7810"/>
                    <a:pt x="113807" y="0"/>
                    <a:pt x="144287" y="0"/>
                  </a:cubicBezTo>
                  <a:cubicBezTo>
                    <a:pt x="169052" y="0"/>
                    <a:pt x="187054" y="3429"/>
                    <a:pt x="198198" y="10382"/>
                  </a:cubicBezTo>
                  <a:cubicBezTo>
                    <a:pt x="209438" y="17335"/>
                    <a:pt x="215724" y="27337"/>
                    <a:pt x="217343" y="40577"/>
                  </a:cubicBezTo>
                  <a:cubicBezTo>
                    <a:pt x="218867" y="53721"/>
                    <a:pt x="214962" y="70866"/>
                    <a:pt x="205437" y="92107"/>
                  </a:cubicBezTo>
                  <a:lnTo>
                    <a:pt x="202389" y="98965"/>
                  </a:lnTo>
                  <a:lnTo>
                    <a:pt x="202389" y="98965"/>
                  </a:lnTo>
                  <a:close/>
                </a:path>
              </a:pathLst>
            </a:custGeom>
            <a:grpFill/>
            <a:ln w="9525" cap="flat">
              <a:noFill/>
              <a:prstDash val="solid"/>
              <a:miter/>
            </a:ln>
          </p:spPr>
          <p:txBody>
            <a:bodyPr rtlCol="0" anchor="ctr"/>
            <a:lstStyle/>
            <a:p>
              <a:endParaRPr lang="zh-CN" altLang="en-US"/>
            </a:p>
          </p:txBody>
        </p:sp>
        <p:sp>
          <p:nvSpPr>
            <p:cNvPr id="33" name="任意多边形: 形状 32"/>
            <p:cNvSpPr/>
            <p:nvPr/>
          </p:nvSpPr>
          <p:spPr>
            <a:xfrm>
              <a:off x="6880358" y="3455383"/>
              <a:ext cx="217640" cy="168116"/>
            </a:xfrm>
            <a:custGeom>
              <a:avLst/>
              <a:gdLst>
                <a:gd name="connsiteX0" fmla="*/ 148234 w 217640"/>
                <a:gd name="connsiteY0" fmla="*/ 69628 h 168116"/>
                <a:gd name="connsiteX1" fmla="*/ 149377 w 217640"/>
                <a:gd name="connsiteY1" fmla="*/ 44005 h 168116"/>
                <a:gd name="connsiteX2" fmla="*/ 130708 w 217640"/>
                <a:gd name="connsiteY2" fmla="*/ 36290 h 168116"/>
                <a:gd name="connsiteX3" fmla="*/ 100133 w 217640"/>
                <a:gd name="connsiteY3" fmla="*/ 47911 h 168116"/>
                <a:gd name="connsiteX4" fmla="*/ 82702 w 217640"/>
                <a:gd name="connsiteY4" fmla="*/ 69628 h 168116"/>
                <a:gd name="connsiteX5" fmla="*/ 148234 w 217640"/>
                <a:gd name="connsiteY5" fmla="*/ 69628 h 168116"/>
                <a:gd name="connsiteX6" fmla="*/ 148234 w 217640"/>
                <a:gd name="connsiteY6" fmla="*/ 69628 h 168116"/>
                <a:gd name="connsiteX7" fmla="*/ 202336 w 217640"/>
                <a:gd name="connsiteY7" fmla="*/ 98965 h 168116"/>
                <a:gd name="connsiteX8" fmla="*/ 69462 w 217640"/>
                <a:gd name="connsiteY8" fmla="*/ 98965 h 168116"/>
                <a:gd name="connsiteX9" fmla="*/ 68129 w 217640"/>
                <a:gd name="connsiteY9" fmla="*/ 121253 h 168116"/>
                <a:gd name="connsiteX10" fmla="*/ 88512 w 217640"/>
                <a:gd name="connsiteY10" fmla="*/ 131826 h 168116"/>
                <a:gd name="connsiteX11" fmla="*/ 109182 w 217640"/>
                <a:gd name="connsiteY11" fmla="*/ 127159 h 168116"/>
                <a:gd name="connsiteX12" fmla="*/ 125469 w 217640"/>
                <a:gd name="connsiteY12" fmla="*/ 116872 h 168116"/>
                <a:gd name="connsiteX13" fmla="*/ 191763 w 217640"/>
                <a:gd name="connsiteY13" fmla="*/ 116967 h 168116"/>
                <a:gd name="connsiteX14" fmla="*/ 136233 w 217640"/>
                <a:gd name="connsiteY14" fmla="*/ 157448 h 168116"/>
                <a:gd name="connsiteX15" fmla="*/ 70796 w 217640"/>
                <a:gd name="connsiteY15" fmla="*/ 168116 h 168116"/>
                <a:gd name="connsiteX16" fmla="*/ 20790 w 217640"/>
                <a:gd name="connsiteY16" fmla="*/ 159068 h 168116"/>
                <a:gd name="connsiteX17" fmla="*/ 1073 w 217640"/>
                <a:gd name="connsiteY17" fmla="*/ 130493 h 168116"/>
                <a:gd name="connsiteX18" fmla="*/ 8788 w 217640"/>
                <a:gd name="connsiteY18" fmla="*/ 84392 h 168116"/>
                <a:gd name="connsiteX19" fmla="*/ 62128 w 217640"/>
                <a:gd name="connsiteY19" fmla="*/ 23336 h 168116"/>
                <a:gd name="connsiteX20" fmla="*/ 144234 w 217640"/>
                <a:gd name="connsiteY20" fmla="*/ 0 h 168116"/>
                <a:gd name="connsiteX21" fmla="*/ 198145 w 217640"/>
                <a:gd name="connsiteY21" fmla="*/ 10382 h 168116"/>
                <a:gd name="connsiteX22" fmla="*/ 217290 w 217640"/>
                <a:gd name="connsiteY22" fmla="*/ 40577 h 168116"/>
                <a:gd name="connsiteX23" fmla="*/ 205479 w 217640"/>
                <a:gd name="connsiteY23" fmla="*/ 92107 h 168116"/>
                <a:gd name="connsiteX24" fmla="*/ 202336 w 217640"/>
                <a:gd name="connsiteY24" fmla="*/ 98965 h 168116"/>
                <a:gd name="connsiteX25" fmla="*/ 202336 w 217640"/>
                <a:gd name="connsiteY25" fmla="*/ 98965 h 16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7640" h="168116">
                  <a:moveTo>
                    <a:pt x="148234" y="69628"/>
                  </a:moveTo>
                  <a:cubicBezTo>
                    <a:pt x="152330" y="57721"/>
                    <a:pt x="152711" y="49149"/>
                    <a:pt x="149377" y="44005"/>
                  </a:cubicBezTo>
                  <a:cubicBezTo>
                    <a:pt x="146043" y="38862"/>
                    <a:pt x="139947" y="36290"/>
                    <a:pt x="130708" y="36290"/>
                  </a:cubicBezTo>
                  <a:cubicBezTo>
                    <a:pt x="120135" y="36290"/>
                    <a:pt x="109944" y="40195"/>
                    <a:pt x="100133" y="47911"/>
                  </a:cubicBezTo>
                  <a:cubicBezTo>
                    <a:pt x="93942" y="52768"/>
                    <a:pt x="88131" y="60007"/>
                    <a:pt x="82702" y="69628"/>
                  </a:cubicBezTo>
                  <a:lnTo>
                    <a:pt x="148234" y="69628"/>
                  </a:lnTo>
                  <a:lnTo>
                    <a:pt x="148234" y="69628"/>
                  </a:lnTo>
                  <a:close/>
                  <a:moveTo>
                    <a:pt x="202336" y="98965"/>
                  </a:moveTo>
                  <a:lnTo>
                    <a:pt x="69462" y="98965"/>
                  </a:lnTo>
                  <a:cubicBezTo>
                    <a:pt x="66129" y="108966"/>
                    <a:pt x="65748" y="116396"/>
                    <a:pt x="68129" y="121253"/>
                  </a:cubicBezTo>
                  <a:cubicBezTo>
                    <a:pt x="71367" y="128302"/>
                    <a:pt x="78130" y="131826"/>
                    <a:pt x="88512" y="131826"/>
                  </a:cubicBezTo>
                  <a:cubicBezTo>
                    <a:pt x="94989" y="131826"/>
                    <a:pt x="101943" y="130302"/>
                    <a:pt x="109182" y="127159"/>
                  </a:cubicBezTo>
                  <a:cubicBezTo>
                    <a:pt x="113658" y="125254"/>
                    <a:pt x="119088" y="121825"/>
                    <a:pt x="125469" y="116872"/>
                  </a:cubicBezTo>
                  <a:lnTo>
                    <a:pt x="191763" y="116967"/>
                  </a:lnTo>
                  <a:cubicBezTo>
                    <a:pt x="181095" y="131254"/>
                    <a:pt x="153473" y="150400"/>
                    <a:pt x="136233" y="157448"/>
                  </a:cubicBezTo>
                  <a:cubicBezTo>
                    <a:pt x="118897" y="164497"/>
                    <a:pt x="97085" y="168116"/>
                    <a:pt x="70796" y="168116"/>
                  </a:cubicBezTo>
                  <a:cubicBezTo>
                    <a:pt x="47936" y="168116"/>
                    <a:pt x="31267" y="165068"/>
                    <a:pt x="20790" y="159068"/>
                  </a:cubicBezTo>
                  <a:cubicBezTo>
                    <a:pt x="10407" y="153067"/>
                    <a:pt x="3740" y="143637"/>
                    <a:pt x="1073" y="130493"/>
                  </a:cubicBezTo>
                  <a:cubicBezTo>
                    <a:pt x="-1689" y="117348"/>
                    <a:pt x="882" y="102013"/>
                    <a:pt x="8788" y="84392"/>
                  </a:cubicBezTo>
                  <a:cubicBezTo>
                    <a:pt x="20123" y="59245"/>
                    <a:pt x="37839" y="38862"/>
                    <a:pt x="62128" y="23336"/>
                  </a:cubicBezTo>
                  <a:cubicBezTo>
                    <a:pt x="86417" y="7810"/>
                    <a:pt x="113754" y="0"/>
                    <a:pt x="144234" y="0"/>
                  </a:cubicBezTo>
                  <a:cubicBezTo>
                    <a:pt x="168999" y="0"/>
                    <a:pt x="186906" y="3429"/>
                    <a:pt x="198145" y="10382"/>
                  </a:cubicBezTo>
                  <a:cubicBezTo>
                    <a:pt x="209385" y="17335"/>
                    <a:pt x="215671" y="27337"/>
                    <a:pt x="217290" y="40577"/>
                  </a:cubicBezTo>
                  <a:cubicBezTo>
                    <a:pt x="218910" y="53721"/>
                    <a:pt x="214909" y="70866"/>
                    <a:pt x="205479" y="92107"/>
                  </a:cubicBezTo>
                  <a:lnTo>
                    <a:pt x="202336" y="98965"/>
                  </a:lnTo>
                  <a:lnTo>
                    <a:pt x="202336" y="98965"/>
                  </a:lnTo>
                  <a:close/>
                </a:path>
              </a:pathLst>
            </a:custGeom>
            <a:grpFill/>
            <a:ln w="9525" cap="flat">
              <a:noFill/>
              <a:prstDash val="solid"/>
              <a:miter/>
            </a:ln>
          </p:spPr>
          <p:txBody>
            <a:bodyPr rtlCol="0" anchor="ctr"/>
            <a:lstStyle/>
            <a:p>
              <a:endParaRPr lang="zh-CN" altLang="en-US"/>
            </a:p>
          </p:txBody>
        </p:sp>
        <p:sp>
          <p:nvSpPr>
            <p:cNvPr id="34" name="任意多边形: 形状 33"/>
            <p:cNvSpPr/>
            <p:nvPr/>
          </p:nvSpPr>
          <p:spPr>
            <a:xfrm>
              <a:off x="6721030" y="3455476"/>
              <a:ext cx="219551" cy="164690"/>
            </a:xfrm>
            <a:custGeom>
              <a:avLst/>
              <a:gdLst>
                <a:gd name="connsiteX0" fmla="*/ 72295 w 219551"/>
                <a:gd name="connsiteY0" fmla="*/ 3432 h 164690"/>
                <a:gd name="connsiteX1" fmla="*/ 138017 w 219551"/>
                <a:gd name="connsiteY1" fmla="*/ 3432 h 164690"/>
                <a:gd name="connsiteX2" fmla="*/ 126206 w 219551"/>
                <a:gd name="connsiteY2" fmla="*/ 29816 h 164690"/>
                <a:gd name="connsiteX3" fmla="*/ 156305 w 219551"/>
                <a:gd name="connsiteY3" fmla="*/ 6385 h 164690"/>
                <a:gd name="connsiteX4" fmla="*/ 184023 w 219551"/>
                <a:gd name="connsiteY4" fmla="*/ 3 h 164690"/>
                <a:gd name="connsiteX5" fmla="*/ 219551 w 219551"/>
                <a:gd name="connsiteY5" fmla="*/ 10671 h 164690"/>
                <a:gd name="connsiteX6" fmla="*/ 193453 w 219551"/>
                <a:gd name="connsiteY6" fmla="*/ 28673 h 164690"/>
                <a:gd name="connsiteX7" fmla="*/ 172688 w 219551"/>
                <a:gd name="connsiteY7" fmla="*/ 52295 h 164690"/>
                <a:gd name="connsiteX8" fmla="*/ 155162 w 219551"/>
                <a:gd name="connsiteY8" fmla="*/ 47818 h 164690"/>
                <a:gd name="connsiteX9" fmla="*/ 129350 w 219551"/>
                <a:gd name="connsiteY9" fmla="*/ 57820 h 164690"/>
                <a:gd name="connsiteX10" fmla="*/ 94869 w 219551"/>
                <a:gd name="connsiteY10" fmla="*/ 110588 h 164690"/>
                <a:gd name="connsiteX11" fmla="*/ 70580 w 219551"/>
                <a:gd name="connsiteY11" fmla="*/ 164690 h 164690"/>
                <a:gd name="connsiteX12" fmla="*/ 0 w 219551"/>
                <a:gd name="connsiteY12" fmla="*/ 164690 h 164690"/>
                <a:gd name="connsiteX13" fmla="*/ 72295 w 219551"/>
                <a:gd name="connsiteY13" fmla="*/ 3432 h 164690"/>
                <a:gd name="connsiteX14" fmla="*/ 72295 w 219551"/>
                <a:gd name="connsiteY14" fmla="*/ 3432 h 16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551" h="164690">
                  <a:moveTo>
                    <a:pt x="72295" y="3432"/>
                  </a:moveTo>
                  <a:lnTo>
                    <a:pt x="138017" y="3432"/>
                  </a:lnTo>
                  <a:lnTo>
                    <a:pt x="126206" y="29816"/>
                  </a:lnTo>
                  <a:cubicBezTo>
                    <a:pt x="137636" y="18481"/>
                    <a:pt x="147638" y="10576"/>
                    <a:pt x="156305" y="6385"/>
                  </a:cubicBezTo>
                  <a:cubicBezTo>
                    <a:pt x="164878" y="2098"/>
                    <a:pt x="174117" y="-92"/>
                    <a:pt x="184023" y="3"/>
                  </a:cubicBezTo>
                  <a:cubicBezTo>
                    <a:pt x="196215" y="3"/>
                    <a:pt x="207931" y="3146"/>
                    <a:pt x="219551" y="10671"/>
                  </a:cubicBezTo>
                  <a:cubicBezTo>
                    <a:pt x="219551" y="10671"/>
                    <a:pt x="204597" y="18386"/>
                    <a:pt x="193453" y="28673"/>
                  </a:cubicBezTo>
                  <a:cubicBezTo>
                    <a:pt x="177546" y="43246"/>
                    <a:pt x="172688" y="52295"/>
                    <a:pt x="172688" y="52295"/>
                  </a:cubicBezTo>
                  <a:cubicBezTo>
                    <a:pt x="165830" y="49247"/>
                    <a:pt x="160020" y="47818"/>
                    <a:pt x="155162" y="47818"/>
                  </a:cubicBezTo>
                  <a:cubicBezTo>
                    <a:pt x="146018" y="47818"/>
                    <a:pt x="137446" y="51152"/>
                    <a:pt x="129350" y="57820"/>
                  </a:cubicBezTo>
                  <a:cubicBezTo>
                    <a:pt x="117920" y="67249"/>
                    <a:pt x="106394" y="84871"/>
                    <a:pt x="94869" y="110588"/>
                  </a:cubicBezTo>
                  <a:lnTo>
                    <a:pt x="70580" y="164690"/>
                  </a:lnTo>
                  <a:lnTo>
                    <a:pt x="0" y="164690"/>
                  </a:lnTo>
                  <a:lnTo>
                    <a:pt x="72295" y="3432"/>
                  </a:lnTo>
                  <a:lnTo>
                    <a:pt x="72295" y="3432"/>
                  </a:lnTo>
                  <a:close/>
                </a:path>
              </a:pathLst>
            </a:custGeom>
            <a:grpFill/>
            <a:ln w="9525" cap="flat">
              <a:noFill/>
              <a:prstDash val="solid"/>
              <a:miter/>
            </a:ln>
          </p:spPr>
          <p:txBody>
            <a:bodyPr rtlCol="0" anchor="ctr"/>
            <a:lstStyle/>
            <a:p>
              <a:endParaRPr lang="zh-CN" altLang="en-US"/>
            </a:p>
          </p:txBody>
        </p:sp>
        <p:sp>
          <p:nvSpPr>
            <p:cNvPr id="35" name="任意多边形: 形状 34"/>
            <p:cNvSpPr/>
            <p:nvPr/>
          </p:nvSpPr>
          <p:spPr>
            <a:xfrm>
              <a:off x="6320416" y="3455479"/>
              <a:ext cx="219431" cy="168116"/>
            </a:xfrm>
            <a:custGeom>
              <a:avLst/>
              <a:gdLst>
                <a:gd name="connsiteX0" fmla="*/ 134771 w 219431"/>
                <a:gd name="connsiteY0" fmla="*/ 106108 h 168116"/>
                <a:gd name="connsiteX1" fmla="*/ 117150 w 219431"/>
                <a:gd name="connsiteY1" fmla="*/ 120206 h 168116"/>
                <a:gd name="connsiteX2" fmla="*/ 92480 w 219431"/>
                <a:gd name="connsiteY2" fmla="*/ 126302 h 168116"/>
                <a:gd name="connsiteX3" fmla="*/ 71430 w 219431"/>
                <a:gd name="connsiteY3" fmla="*/ 116014 h 168116"/>
                <a:gd name="connsiteX4" fmla="*/ 74859 w 219431"/>
                <a:gd name="connsiteY4" fmla="*/ 85915 h 168116"/>
                <a:gd name="connsiteX5" fmla="*/ 100005 w 219431"/>
                <a:gd name="connsiteY5" fmla="*/ 52768 h 168116"/>
                <a:gd name="connsiteX6" fmla="*/ 131628 w 219431"/>
                <a:gd name="connsiteY6" fmla="*/ 41719 h 168116"/>
                <a:gd name="connsiteX7" fmla="*/ 150011 w 219431"/>
                <a:gd name="connsiteY7" fmla="*/ 47149 h 168116"/>
                <a:gd name="connsiteX8" fmla="*/ 153440 w 219431"/>
                <a:gd name="connsiteY8" fmla="*/ 63151 h 168116"/>
                <a:gd name="connsiteX9" fmla="*/ 216876 w 219431"/>
                <a:gd name="connsiteY9" fmla="*/ 62960 h 168116"/>
                <a:gd name="connsiteX10" fmla="*/ 206780 w 219431"/>
                <a:gd name="connsiteY10" fmla="*/ 14002 h 168116"/>
                <a:gd name="connsiteX11" fmla="*/ 148582 w 219431"/>
                <a:gd name="connsiteY11" fmla="*/ 0 h 168116"/>
                <a:gd name="connsiteX12" fmla="*/ 95623 w 219431"/>
                <a:gd name="connsiteY12" fmla="*/ 7429 h 168116"/>
                <a:gd name="connsiteX13" fmla="*/ 65429 w 219431"/>
                <a:gd name="connsiteY13" fmla="*/ 21717 h 168116"/>
                <a:gd name="connsiteX14" fmla="*/ 37425 w 219431"/>
                <a:gd name="connsiteY14" fmla="*/ 43434 h 168116"/>
                <a:gd name="connsiteX15" fmla="*/ 9708 w 219431"/>
                <a:gd name="connsiteY15" fmla="*/ 84773 h 168116"/>
                <a:gd name="connsiteX16" fmla="*/ 87 w 219431"/>
                <a:gd name="connsiteY16" fmla="*/ 122873 h 168116"/>
                <a:gd name="connsiteX17" fmla="*/ 9422 w 219431"/>
                <a:gd name="connsiteY17" fmla="*/ 147923 h 168116"/>
                <a:gd name="connsiteX18" fmla="*/ 33996 w 219431"/>
                <a:gd name="connsiteY18" fmla="*/ 163354 h 168116"/>
                <a:gd name="connsiteX19" fmla="*/ 77621 w 219431"/>
                <a:gd name="connsiteY19" fmla="*/ 168116 h 168116"/>
                <a:gd name="connsiteX20" fmla="*/ 127818 w 219431"/>
                <a:gd name="connsiteY20" fmla="*/ 160687 h 168116"/>
                <a:gd name="connsiteX21" fmla="*/ 167537 w 219431"/>
                <a:gd name="connsiteY21" fmla="*/ 139827 h 168116"/>
                <a:gd name="connsiteX22" fmla="*/ 198969 w 219431"/>
                <a:gd name="connsiteY22" fmla="*/ 106204 h 168116"/>
                <a:gd name="connsiteX23" fmla="*/ 134771 w 219431"/>
                <a:gd name="connsiteY23" fmla="*/ 106204 h 168116"/>
                <a:gd name="connsiteX24" fmla="*/ 134771 w 219431"/>
                <a:gd name="connsiteY24" fmla="*/ 106108 h 16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9431" h="168116">
                  <a:moveTo>
                    <a:pt x="134771" y="106108"/>
                  </a:moveTo>
                  <a:cubicBezTo>
                    <a:pt x="129246" y="112205"/>
                    <a:pt x="123341" y="116872"/>
                    <a:pt x="117150" y="120206"/>
                  </a:cubicBezTo>
                  <a:cubicBezTo>
                    <a:pt x="109434" y="124301"/>
                    <a:pt x="101243" y="126302"/>
                    <a:pt x="92480" y="126302"/>
                  </a:cubicBezTo>
                  <a:cubicBezTo>
                    <a:pt x="82098" y="126302"/>
                    <a:pt x="75049" y="122873"/>
                    <a:pt x="71430" y="116014"/>
                  </a:cubicBezTo>
                  <a:cubicBezTo>
                    <a:pt x="67715" y="109157"/>
                    <a:pt x="68858" y="99060"/>
                    <a:pt x="74859" y="85915"/>
                  </a:cubicBezTo>
                  <a:cubicBezTo>
                    <a:pt x="81526" y="71056"/>
                    <a:pt x="89908" y="60007"/>
                    <a:pt x="100005" y="52768"/>
                  </a:cubicBezTo>
                  <a:cubicBezTo>
                    <a:pt x="110101" y="45434"/>
                    <a:pt x="120579" y="41719"/>
                    <a:pt x="131628" y="41719"/>
                  </a:cubicBezTo>
                  <a:cubicBezTo>
                    <a:pt x="140391" y="41719"/>
                    <a:pt x="146391" y="43529"/>
                    <a:pt x="150011" y="47149"/>
                  </a:cubicBezTo>
                  <a:cubicBezTo>
                    <a:pt x="153535" y="50768"/>
                    <a:pt x="154678" y="56102"/>
                    <a:pt x="153440" y="63151"/>
                  </a:cubicBezTo>
                  <a:cubicBezTo>
                    <a:pt x="153440" y="63151"/>
                    <a:pt x="215733" y="63151"/>
                    <a:pt x="216876" y="62960"/>
                  </a:cubicBezTo>
                  <a:cubicBezTo>
                    <a:pt x="223068" y="44291"/>
                    <a:pt x="217353" y="23336"/>
                    <a:pt x="206780" y="14002"/>
                  </a:cubicBezTo>
                  <a:cubicBezTo>
                    <a:pt x="196112" y="4667"/>
                    <a:pt x="176776" y="0"/>
                    <a:pt x="148582" y="0"/>
                  </a:cubicBezTo>
                  <a:cubicBezTo>
                    <a:pt x="128389" y="0"/>
                    <a:pt x="110768" y="2477"/>
                    <a:pt x="95623" y="7429"/>
                  </a:cubicBezTo>
                  <a:cubicBezTo>
                    <a:pt x="86098" y="10573"/>
                    <a:pt x="76002" y="15240"/>
                    <a:pt x="65429" y="21717"/>
                  </a:cubicBezTo>
                  <a:cubicBezTo>
                    <a:pt x="54761" y="28099"/>
                    <a:pt x="45522" y="35338"/>
                    <a:pt x="37425" y="43434"/>
                  </a:cubicBezTo>
                  <a:cubicBezTo>
                    <a:pt x="26376" y="54388"/>
                    <a:pt x="17137" y="68199"/>
                    <a:pt x="9708" y="84773"/>
                  </a:cubicBezTo>
                  <a:cubicBezTo>
                    <a:pt x="2564" y="100584"/>
                    <a:pt x="-579" y="113348"/>
                    <a:pt x="87" y="122873"/>
                  </a:cubicBezTo>
                  <a:cubicBezTo>
                    <a:pt x="754" y="132493"/>
                    <a:pt x="3897" y="140780"/>
                    <a:pt x="9422" y="147923"/>
                  </a:cubicBezTo>
                  <a:cubicBezTo>
                    <a:pt x="15042" y="155067"/>
                    <a:pt x="23138" y="160210"/>
                    <a:pt x="33996" y="163354"/>
                  </a:cubicBezTo>
                  <a:cubicBezTo>
                    <a:pt x="44760" y="166497"/>
                    <a:pt x="59238" y="168116"/>
                    <a:pt x="77621" y="168116"/>
                  </a:cubicBezTo>
                  <a:cubicBezTo>
                    <a:pt x="96576" y="168116"/>
                    <a:pt x="113340" y="165640"/>
                    <a:pt x="127818" y="160687"/>
                  </a:cubicBezTo>
                  <a:cubicBezTo>
                    <a:pt x="142391" y="155734"/>
                    <a:pt x="155631" y="148781"/>
                    <a:pt x="167537" y="139827"/>
                  </a:cubicBezTo>
                  <a:cubicBezTo>
                    <a:pt x="178110" y="131826"/>
                    <a:pt x="191635" y="118872"/>
                    <a:pt x="198969" y="106204"/>
                  </a:cubicBezTo>
                  <a:lnTo>
                    <a:pt x="134771" y="106204"/>
                  </a:lnTo>
                  <a:lnTo>
                    <a:pt x="134771" y="106108"/>
                  </a:lnTo>
                  <a:close/>
                </a:path>
              </a:pathLst>
            </a:custGeom>
            <a:grpFill/>
            <a:ln w="9525" cap="flat">
              <a:noFill/>
              <a:prstDash val="solid"/>
              <a:miter/>
            </a:ln>
          </p:spPr>
          <p:txBody>
            <a:bodyPr rtlCol="0" anchor="ctr"/>
            <a:lstStyle/>
            <a:p>
              <a:endParaRPr lang="zh-CN" altLang="en-US"/>
            </a:p>
          </p:txBody>
        </p:sp>
        <p:sp>
          <p:nvSpPr>
            <p:cNvPr id="36" name="任意多边形: 形状 35"/>
            <p:cNvSpPr/>
            <p:nvPr/>
          </p:nvSpPr>
          <p:spPr>
            <a:xfrm>
              <a:off x="5633374" y="3393756"/>
              <a:ext cx="268722" cy="230409"/>
            </a:xfrm>
            <a:custGeom>
              <a:avLst/>
              <a:gdLst>
                <a:gd name="connsiteX0" fmla="*/ 238598 w 268722"/>
                <a:gd name="connsiteY0" fmla="*/ 120968 h 230409"/>
                <a:gd name="connsiteX1" fmla="*/ 217452 w 268722"/>
                <a:gd name="connsiteY1" fmla="*/ 96298 h 230409"/>
                <a:gd name="connsiteX2" fmla="*/ 153063 w 268722"/>
                <a:gd name="connsiteY2" fmla="*/ 76581 h 230409"/>
                <a:gd name="connsiteX3" fmla="*/ 130584 w 268722"/>
                <a:gd name="connsiteY3" fmla="*/ 68294 h 230409"/>
                <a:gd name="connsiteX4" fmla="*/ 129251 w 268722"/>
                <a:gd name="connsiteY4" fmla="*/ 58674 h 230409"/>
                <a:gd name="connsiteX5" fmla="*/ 141729 w 268722"/>
                <a:gd name="connsiteY5" fmla="*/ 46292 h 230409"/>
                <a:gd name="connsiteX6" fmla="*/ 164493 w 268722"/>
                <a:gd name="connsiteY6" fmla="*/ 41243 h 230409"/>
                <a:gd name="connsiteX7" fmla="*/ 187353 w 268722"/>
                <a:gd name="connsiteY7" fmla="*/ 48101 h 230409"/>
                <a:gd name="connsiteX8" fmla="*/ 190497 w 268722"/>
                <a:gd name="connsiteY8" fmla="*/ 65913 h 230409"/>
                <a:gd name="connsiteX9" fmla="*/ 264887 w 268722"/>
                <a:gd name="connsiteY9" fmla="*/ 65913 h 230409"/>
                <a:gd name="connsiteX10" fmla="*/ 257267 w 268722"/>
                <a:gd name="connsiteY10" fmla="*/ 15811 h 230409"/>
                <a:gd name="connsiteX11" fmla="*/ 190687 w 268722"/>
                <a:gd name="connsiteY11" fmla="*/ 0 h 230409"/>
                <a:gd name="connsiteX12" fmla="*/ 124774 w 268722"/>
                <a:gd name="connsiteY12" fmla="*/ 8668 h 230409"/>
                <a:gd name="connsiteX13" fmla="*/ 80102 w 268722"/>
                <a:gd name="connsiteY13" fmla="*/ 32671 h 230409"/>
                <a:gd name="connsiteX14" fmla="*/ 54289 w 268722"/>
                <a:gd name="connsiteY14" fmla="*/ 65056 h 230409"/>
                <a:gd name="connsiteX15" fmla="*/ 57051 w 268722"/>
                <a:gd name="connsiteY15" fmla="*/ 108109 h 230409"/>
                <a:gd name="connsiteX16" fmla="*/ 118107 w 268722"/>
                <a:gd name="connsiteY16" fmla="*/ 135160 h 230409"/>
                <a:gd name="connsiteX17" fmla="*/ 152301 w 268722"/>
                <a:gd name="connsiteY17" fmla="*/ 148114 h 230409"/>
                <a:gd name="connsiteX18" fmla="*/ 154016 w 268722"/>
                <a:gd name="connsiteY18" fmla="*/ 163640 h 230409"/>
                <a:gd name="connsiteX19" fmla="*/ 137633 w 268722"/>
                <a:gd name="connsiteY19" fmla="*/ 179737 h 230409"/>
                <a:gd name="connsiteX20" fmla="*/ 108582 w 268722"/>
                <a:gd name="connsiteY20" fmla="*/ 186690 h 230409"/>
                <a:gd name="connsiteX21" fmla="*/ 80007 w 268722"/>
                <a:gd name="connsiteY21" fmla="*/ 173165 h 230409"/>
                <a:gd name="connsiteX22" fmla="*/ 80007 w 268722"/>
                <a:gd name="connsiteY22" fmla="*/ 153067 h 230409"/>
                <a:gd name="connsiteX23" fmla="*/ 5235 w 268722"/>
                <a:gd name="connsiteY23" fmla="*/ 153067 h 230409"/>
                <a:gd name="connsiteX24" fmla="*/ 8379 w 268722"/>
                <a:gd name="connsiteY24" fmla="*/ 208598 h 230409"/>
                <a:gd name="connsiteX25" fmla="*/ 87817 w 268722"/>
                <a:gd name="connsiteY25" fmla="*/ 230410 h 230409"/>
                <a:gd name="connsiteX26" fmla="*/ 152873 w 268722"/>
                <a:gd name="connsiteY26" fmla="*/ 221075 h 230409"/>
                <a:gd name="connsiteX27" fmla="*/ 202689 w 268722"/>
                <a:gd name="connsiteY27" fmla="*/ 193643 h 230409"/>
                <a:gd name="connsiteX28" fmla="*/ 233835 w 268722"/>
                <a:gd name="connsiteY28" fmla="*/ 154115 h 230409"/>
                <a:gd name="connsiteX29" fmla="*/ 238598 w 268722"/>
                <a:gd name="connsiteY29" fmla="*/ 120968 h 230409"/>
                <a:gd name="connsiteX30" fmla="*/ 238598 w 268722"/>
                <a:gd name="connsiteY30" fmla="*/ 120968 h 23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68722" h="230409">
                  <a:moveTo>
                    <a:pt x="238598" y="120968"/>
                  </a:moveTo>
                  <a:cubicBezTo>
                    <a:pt x="236312" y="111157"/>
                    <a:pt x="229359" y="102870"/>
                    <a:pt x="217452" y="96298"/>
                  </a:cubicBezTo>
                  <a:cubicBezTo>
                    <a:pt x="205737" y="89630"/>
                    <a:pt x="184210" y="83058"/>
                    <a:pt x="153063" y="76581"/>
                  </a:cubicBezTo>
                  <a:cubicBezTo>
                    <a:pt x="140395" y="74009"/>
                    <a:pt x="132966" y="71342"/>
                    <a:pt x="130584" y="68294"/>
                  </a:cubicBezTo>
                  <a:cubicBezTo>
                    <a:pt x="128108" y="65437"/>
                    <a:pt x="127727" y="62294"/>
                    <a:pt x="129251" y="58674"/>
                  </a:cubicBezTo>
                  <a:cubicBezTo>
                    <a:pt x="131442" y="53816"/>
                    <a:pt x="135633" y="49721"/>
                    <a:pt x="141729" y="46292"/>
                  </a:cubicBezTo>
                  <a:cubicBezTo>
                    <a:pt x="147825" y="42863"/>
                    <a:pt x="155445" y="41243"/>
                    <a:pt x="164493" y="41243"/>
                  </a:cubicBezTo>
                  <a:cubicBezTo>
                    <a:pt x="175542" y="41243"/>
                    <a:pt x="183067" y="43529"/>
                    <a:pt x="187353" y="48101"/>
                  </a:cubicBezTo>
                  <a:cubicBezTo>
                    <a:pt x="190973" y="52007"/>
                    <a:pt x="191925" y="58007"/>
                    <a:pt x="190497" y="65913"/>
                  </a:cubicBezTo>
                  <a:lnTo>
                    <a:pt x="264887" y="65913"/>
                  </a:lnTo>
                  <a:cubicBezTo>
                    <a:pt x="271840" y="43053"/>
                    <a:pt x="269364" y="26289"/>
                    <a:pt x="257267" y="15811"/>
                  </a:cubicBezTo>
                  <a:cubicBezTo>
                    <a:pt x="245075" y="5239"/>
                    <a:pt x="222882" y="0"/>
                    <a:pt x="190687" y="0"/>
                  </a:cubicBezTo>
                  <a:cubicBezTo>
                    <a:pt x="164398" y="0"/>
                    <a:pt x="142491" y="2953"/>
                    <a:pt x="124774" y="8668"/>
                  </a:cubicBezTo>
                  <a:cubicBezTo>
                    <a:pt x="107058" y="14478"/>
                    <a:pt x="92199" y="22479"/>
                    <a:pt x="80102" y="32671"/>
                  </a:cubicBezTo>
                  <a:cubicBezTo>
                    <a:pt x="68005" y="42767"/>
                    <a:pt x="59433" y="53626"/>
                    <a:pt x="54289" y="65056"/>
                  </a:cubicBezTo>
                  <a:cubicBezTo>
                    <a:pt x="46479" y="82487"/>
                    <a:pt x="47336" y="96869"/>
                    <a:pt x="57051" y="108109"/>
                  </a:cubicBezTo>
                  <a:cubicBezTo>
                    <a:pt x="66576" y="119348"/>
                    <a:pt x="86960" y="128302"/>
                    <a:pt x="118107" y="135160"/>
                  </a:cubicBezTo>
                  <a:cubicBezTo>
                    <a:pt x="137157" y="139256"/>
                    <a:pt x="148682" y="143542"/>
                    <a:pt x="152301" y="148114"/>
                  </a:cubicBezTo>
                  <a:cubicBezTo>
                    <a:pt x="156016" y="152686"/>
                    <a:pt x="156588" y="157829"/>
                    <a:pt x="154016" y="163640"/>
                  </a:cubicBezTo>
                  <a:cubicBezTo>
                    <a:pt x="151254" y="169736"/>
                    <a:pt x="145824" y="175070"/>
                    <a:pt x="137633" y="179737"/>
                  </a:cubicBezTo>
                  <a:cubicBezTo>
                    <a:pt x="129537" y="184309"/>
                    <a:pt x="119821" y="186690"/>
                    <a:pt x="108582" y="186690"/>
                  </a:cubicBezTo>
                  <a:cubicBezTo>
                    <a:pt x="93532" y="186690"/>
                    <a:pt x="84007" y="182213"/>
                    <a:pt x="80007" y="173165"/>
                  </a:cubicBezTo>
                  <a:cubicBezTo>
                    <a:pt x="77816" y="168402"/>
                    <a:pt x="77911" y="161639"/>
                    <a:pt x="80007" y="153067"/>
                  </a:cubicBezTo>
                  <a:lnTo>
                    <a:pt x="5235" y="153067"/>
                  </a:lnTo>
                  <a:cubicBezTo>
                    <a:pt x="-2670" y="175546"/>
                    <a:pt x="-1623" y="194024"/>
                    <a:pt x="8379" y="208598"/>
                  </a:cubicBezTo>
                  <a:cubicBezTo>
                    <a:pt x="18380" y="223171"/>
                    <a:pt x="44859" y="230410"/>
                    <a:pt x="87817" y="230410"/>
                  </a:cubicBezTo>
                  <a:cubicBezTo>
                    <a:pt x="112296" y="230410"/>
                    <a:pt x="133918" y="227267"/>
                    <a:pt x="152873" y="221075"/>
                  </a:cubicBezTo>
                  <a:cubicBezTo>
                    <a:pt x="171732" y="214884"/>
                    <a:pt x="188401" y="205740"/>
                    <a:pt x="202689" y="193643"/>
                  </a:cubicBezTo>
                  <a:cubicBezTo>
                    <a:pt x="217071" y="181547"/>
                    <a:pt x="227454" y="168402"/>
                    <a:pt x="233835" y="154115"/>
                  </a:cubicBezTo>
                  <a:cubicBezTo>
                    <a:pt x="239360" y="141827"/>
                    <a:pt x="240979" y="130778"/>
                    <a:pt x="238598" y="120968"/>
                  </a:cubicBezTo>
                  <a:lnTo>
                    <a:pt x="238598" y="120968"/>
                  </a:lnTo>
                  <a:close/>
                </a:path>
              </a:pathLst>
            </a:custGeom>
            <a:grpFill/>
            <a:ln w="9525" cap="flat">
              <a:noFill/>
              <a:prstDash val="solid"/>
              <a:miter/>
            </a:ln>
          </p:spPr>
          <p:txBody>
            <a:bodyPr rtlCol="0" anchor="ctr"/>
            <a:lstStyle/>
            <a:p>
              <a:endParaRPr lang="zh-CN" altLang="en-US"/>
            </a:p>
          </p:txBody>
        </p:sp>
        <p:sp>
          <p:nvSpPr>
            <p:cNvPr id="37" name="任意多边形: 形状 36"/>
            <p:cNvSpPr/>
            <p:nvPr/>
          </p:nvSpPr>
          <p:spPr>
            <a:xfrm>
              <a:off x="5975699" y="3454621"/>
              <a:ext cx="352498" cy="165544"/>
            </a:xfrm>
            <a:custGeom>
              <a:avLst/>
              <a:gdLst>
                <a:gd name="connsiteX0" fmla="*/ 351663 w 352498"/>
                <a:gd name="connsiteY0" fmla="*/ 26575 h 165544"/>
                <a:gd name="connsiteX1" fmla="*/ 304038 w 352498"/>
                <a:gd name="connsiteY1" fmla="*/ 0 h 165544"/>
                <a:gd name="connsiteX2" fmla="*/ 235553 w 352498"/>
                <a:gd name="connsiteY2" fmla="*/ 23908 h 165544"/>
                <a:gd name="connsiteX3" fmla="*/ 188500 w 352498"/>
                <a:gd name="connsiteY3" fmla="*/ 0 h 165544"/>
                <a:gd name="connsiteX4" fmla="*/ 131540 w 352498"/>
                <a:gd name="connsiteY4" fmla="*/ 15716 h 165544"/>
                <a:gd name="connsiteX5" fmla="*/ 136684 w 352498"/>
                <a:gd name="connsiteY5" fmla="*/ 4286 h 165544"/>
                <a:gd name="connsiteX6" fmla="*/ 72485 w 352498"/>
                <a:gd name="connsiteY6" fmla="*/ 4286 h 165544"/>
                <a:gd name="connsiteX7" fmla="*/ 0 w 352498"/>
                <a:gd name="connsiteY7" fmla="*/ 165544 h 165544"/>
                <a:gd name="connsiteX8" fmla="*/ 67627 w 352498"/>
                <a:gd name="connsiteY8" fmla="*/ 165544 h 165544"/>
                <a:gd name="connsiteX9" fmla="*/ 109728 w 352498"/>
                <a:gd name="connsiteY9" fmla="*/ 71914 h 165544"/>
                <a:gd name="connsiteX10" fmla="*/ 146304 w 352498"/>
                <a:gd name="connsiteY10" fmla="*/ 48768 h 165544"/>
                <a:gd name="connsiteX11" fmla="*/ 162115 w 352498"/>
                <a:gd name="connsiteY11" fmla="*/ 71914 h 165544"/>
                <a:gd name="connsiteX12" fmla="*/ 120110 w 352498"/>
                <a:gd name="connsiteY12" fmla="*/ 165544 h 165544"/>
                <a:gd name="connsiteX13" fmla="*/ 179737 w 352498"/>
                <a:gd name="connsiteY13" fmla="*/ 165544 h 165544"/>
                <a:gd name="connsiteX14" fmla="*/ 221837 w 352498"/>
                <a:gd name="connsiteY14" fmla="*/ 71914 h 165544"/>
                <a:gd name="connsiteX15" fmla="*/ 258413 w 352498"/>
                <a:gd name="connsiteY15" fmla="*/ 48768 h 165544"/>
                <a:gd name="connsiteX16" fmla="*/ 274320 w 352498"/>
                <a:gd name="connsiteY16" fmla="*/ 71914 h 165544"/>
                <a:gd name="connsiteX17" fmla="*/ 232219 w 352498"/>
                <a:gd name="connsiteY17" fmla="*/ 165544 h 165544"/>
                <a:gd name="connsiteX18" fmla="*/ 299371 w 352498"/>
                <a:gd name="connsiteY18" fmla="*/ 165544 h 165544"/>
                <a:gd name="connsiteX19" fmla="*/ 344233 w 352498"/>
                <a:gd name="connsiteY19" fmla="*/ 65627 h 165544"/>
                <a:gd name="connsiteX20" fmla="*/ 351663 w 352498"/>
                <a:gd name="connsiteY20" fmla="*/ 26575 h 165544"/>
                <a:gd name="connsiteX21" fmla="*/ 351663 w 352498"/>
                <a:gd name="connsiteY21" fmla="*/ 26575 h 165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2498" h="165544">
                  <a:moveTo>
                    <a:pt x="351663" y="26575"/>
                  </a:moveTo>
                  <a:cubicBezTo>
                    <a:pt x="349282" y="11049"/>
                    <a:pt x="331184" y="0"/>
                    <a:pt x="304038" y="0"/>
                  </a:cubicBezTo>
                  <a:cubicBezTo>
                    <a:pt x="278511" y="0"/>
                    <a:pt x="252127" y="9811"/>
                    <a:pt x="235553" y="23908"/>
                  </a:cubicBezTo>
                  <a:cubicBezTo>
                    <a:pt x="231553" y="9715"/>
                    <a:pt x="214027" y="0"/>
                    <a:pt x="188500" y="0"/>
                  </a:cubicBezTo>
                  <a:cubicBezTo>
                    <a:pt x="168307" y="0"/>
                    <a:pt x="147542" y="6096"/>
                    <a:pt x="131540" y="15716"/>
                  </a:cubicBezTo>
                  <a:lnTo>
                    <a:pt x="136684" y="4286"/>
                  </a:lnTo>
                  <a:lnTo>
                    <a:pt x="72485" y="4286"/>
                  </a:lnTo>
                  <a:lnTo>
                    <a:pt x="0" y="165544"/>
                  </a:lnTo>
                  <a:lnTo>
                    <a:pt x="67627" y="165544"/>
                  </a:lnTo>
                  <a:lnTo>
                    <a:pt x="109728" y="71914"/>
                  </a:lnTo>
                  <a:cubicBezTo>
                    <a:pt x="115538" y="59150"/>
                    <a:pt x="131826" y="48768"/>
                    <a:pt x="146304" y="48768"/>
                  </a:cubicBezTo>
                  <a:cubicBezTo>
                    <a:pt x="160877" y="48768"/>
                    <a:pt x="167926" y="59150"/>
                    <a:pt x="162115" y="71914"/>
                  </a:cubicBezTo>
                  <a:lnTo>
                    <a:pt x="120110" y="165544"/>
                  </a:lnTo>
                  <a:lnTo>
                    <a:pt x="179737" y="165544"/>
                  </a:lnTo>
                  <a:lnTo>
                    <a:pt x="221837" y="71914"/>
                  </a:lnTo>
                  <a:cubicBezTo>
                    <a:pt x="227552" y="59150"/>
                    <a:pt x="243935" y="48768"/>
                    <a:pt x="258413" y="48768"/>
                  </a:cubicBezTo>
                  <a:cubicBezTo>
                    <a:pt x="272891" y="48768"/>
                    <a:pt x="280035" y="59150"/>
                    <a:pt x="274320" y="71914"/>
                  </a:cubicBezTo>
                  <a:lnTo>
                    <a:pt x="232219" y="165544"/>
                  </a:lnTo>
                  <a:lnTo>
                    <a:pt x="299371" y="165544"/>
                  </a:lnTo>
                  <a:cubicBezTo>
                    <a:pt x="305181" y="152686"/>
                    <a:pt x="344233" y="65627"/>
                    <a:pt x="344233" y="65627"/>
                  </a:cubicBezTo>
                  <a:cubicBezTo>
                    <a:pt x="352139" y="48196"/>
                    <a:pt x="353758" y="35719"/>
                    <a:pt x="351663" y="26575"/>
                  </a:cubicBezTo>
                  <a:lnTo>
                    <a:pt x="351663" y="26575"/>
                  </a:lnTo>
                  <a:close/>
                </a:path>
              </a:pathLst>
            </a:custGeom>
            <a:grpFill/>
            <a:ln w="9525" cap="flat">
              <a:noFill/>
              <a:prstDash val="solid"/>
              <a:miter/>
            </a:ln>
          </p:spPr>
          <p:txBody>
            <a:bodyPr rtlCol="0" anchor="ctr"/>
            <a:lstStyle/>
            <a:p>
              <a:endParaRPr lang="zh-CN" altLang="en-US"/>
            </a:p>
          </p:txBody>
        </p:sp>
        <p:sp>
          <p:nvSpPr>
            <p:cNvPr id="38" name="任意多边形: 形状 37"/>
            <p:cNvSpPr/>
            <p:nvPr/>
          </p:nvSpPr>
          <p:spPr>
            <a:xfrm>
              <a:off x="6156579" y="3257073"/>
              <a:ext cx="273272" cy="159353"/>
            </a:xfrm>
            <a:custGeom>
              <a:avLst/>
              <a:gdLst>
                <a:gd name="connsiteX0" fmla="*/ 191453 w 273272"/>
                <a:gd name="connsiteY0" fmla="*/ 0 h 159353"/>
                <a:gd name="connsiteX1" fmla="*/ 160401 w 273272"/>
                <a:gd name="connsiteY1" fmla="*/ 0 h 159353"/>
                <a:gd name="connsiteX2" fmla="*/ 154400 w 273272"/>
                <a:gd name="connsiteY2" fmla="*/ 13049 h 159353"/>
                <a:gd name="connsiteX3" fmla="*/ 131445 w 273272"/>
                <a:gd name="connsiteY3" fmla="*/ 13049 h 159353"/>
                <a:gd name="connsiteX4" fmla="*/ 143161 w 273272"/>
                <a:gd name="connsiteY4" fmla="*/ 857 h 159353"/>
                <a:gd name="connsiteX5" fmla="*/ 107728 w 273272"/>
                <a:gd name="connsiteY5" fmla="*/ 857 h 159353"/>
                <a:gd name="connsiteX6" fmla="*/ 90583 w 273272"/>
                <a:gd name="connsiteY6" fmla="*/ 17336 h 159353"/>
                <a:gd name="connsiteX7" fmla="*/ 83439 w 273272"/>
                <a:gd name="connsiteY7" fmla="*/ 23622 h 159353"/>
                <a:gd name="connsiteX8" fmla="*/ 78010 w 273272"/>
                <a:gd name="connsiteY8" fmla="*/ 26480 h 159353"/>
                <a:gd name="connsiteX9" fmla="*/ 69342 w 273272"/>
                <a:gd name="connsiteY9" fmla="*/ 27146 h 159353"/>
                <a:gd name="connsiteX10" fmla="*/ 62579 w 273272"/>
                <a:gd name="connsiteY10" fmla="*/ 27146 h 159353"/>
                <a:gd name="connsiteX11" fmla="*/ 52102 w 273272"/>
                <a:gd name="connsiteY11" fmla="*/ 50578 h 159353"/>
                <a:gd name="connsiteX12" fmla="*/ 70199 w 273272"/>
                <a:gd name="connsiteY12" fmla="*/ 50578 h 159353"/>
                <a:gd name="connsiteX13" fmla="*/ 82201 w 273272"/>
                <a:gd name="connsiteY13" fmla="*/ 49721 h 159353"/>
                <a:gd name="connsiteX14" fmla="*/ 93440 w 273272"/>
                <a:gd name="connsiteY14" fmla="*/ 46006 h 159353"/>
                <a:gd name="connsiteX15" fmla="*/ 107537 w 273272"/>
                <a:gd name="connsiteY15" fmla="*/ 37052 h 159353"/>
                <a:gd name="connsiteX16" fmla="*/ 143637 w 273272"/>
                <a:gd name="connsiteY16" fmla="*/ 37052 h 159353"/>
                <a:gd name="connsiteX17" fmla="*/ 130873 w 273272"/>
                <a:gd name="connsiteY17" fmla="*/ 65437 h 159353"/>
                <a:gd name="connsiteX18" fmla="*/ 45339 w 273272"/>
                <a:gd name="connsiteY18" fmla="*/ 65437 h 159353"/>
                <a:gd name="connsiteX19" fmla="*/ 34671 w 273272"/>
                <a:gd name="connsiteY19" fmla="*/ 88964 h 159353"/>
                <a:gd name="connsiteX20" fmla="*/ 88583 w 273272"/>
                <a:gd name="connsiteY20" fmla="*/ 88964 h 159353"/>
                <a:gd name="connsiteX21" fmla="*/ 53626 w 273272"/>
                <a:gd name="connsiteY21" fmla="*/ 130874 h 159353"/>
                <a:gd name="connsiteX22" fmla="*/ 49149 w 273272"/>
                <a:gd name="connsiteY22" fmla="*/ 134588 h 159353"/>
                <a:gd name="connsiteX23" fmla="*/ 39243 w 273272"/>
                <a:gd name="connsiteY23" fmla="*/ 135350 h 159353"/>
                <a:gd name="connsiteX24" fmla="*/ 11525 w 273272"/>
                <a:gd name="connsiteY24" fmla="*/ 135350 h 159353"/>
                <a:gd name="connsiteX25" fmla="*/ 0 w 273272"/>
                <a:gd name="connsiteY25" fmla="*/ 159353 h 159353"/>
                <a:gd name="connsiteX26" fmla="*/ 36004 w 273272"/>
                <a:gd name="connsiteY26" fmla="*/ 159353 h 159353"/>
                <a:gd name="connsiteX27" fmla="*/ 50483 w 273272"/>
                <a:gd name="connsiteY27" fmla="*/ 158877 h 159353"/>
                <a:gd name="connsiteX28" fmla="*/ 63341 w 273272"/>
                <a:gd name="connsiteY28" fmla="*/ 155543 h 159353"/>
                <a:gd name="connsiteX29" fmla="*/ 74200 w 273272"/>
                <a:gd name="connsiteY29" fmla="*/ 148209 h 159353"/>
                <a:gd name="connsiteX30" fmla="*/ 83915 w 273272"/>
                <a:gd name="connsiteY30" fmla="*/ 137636 h 159353"/>
                <a:gd name="connsiteX31" fmla="*/ 124587 w 273272"/>
                <a:gd name="connsiteY31" fmla="*/ 88964 h 159353"/>
                <a:gd name="connsiteX32" fmla="*/ 154114 w 273272"/>
                <a:gd name="connsiteY32" fmla="*/ 88964 h 159353"/>
                <a:gd name="connsiteX33" fmla="*/ 133921 w 273272"/>
                <a:gd name="connsiteY33" fmla="*/ 134207 h 159353"/>
                <a:gd name="connsiteX34" fmla="*/ 131350 w 273272"/>
                <a:gd name="connsiteY34" fmla="*/ 144018 h 159353"/>
                <a:gd name="connsiteX35" fmla="*/ 134588 w 273272"/>
                <a:gd name="connsiteY35" fmla="*/ 153067 h 159353"/>
                <a:gd name="connsiteX36" fmla="*/ 143637 w 273272"/>
                <a:gd name="connsiteY36" fmla="*/ 158306 h 159353"/>
                <a:gd name="connsiteX37" fmla="*/ 157448 w 273272"/>
                <a:gd name="connsiteY37" fmla="*/ 159163 h 159353"/>
                <a:gd name="connsiteX38" fmla="*/ 203740 w 273272"/>
                <a:gd name="connsiteY38" fmla="*/ 159163 h 159353"/>
                <a:gd name="connsiteX39" fmla="*/ 214503 w 273272"/>
                <a:gd name="connsiteY39" fmla="*/ 135446 h 159353"/>
                <a:gd name="connsiteX40" fmla="*/ 178784 w 273272"/>
                <a:gd name="connsiteY40" fmla="*/ 135446 h 159353"/>
                <a:gd name="connsiteX41" fmla="*/ 176784 w 273272"/>
                <a:gd name="connsiteY41" fmla="*/ 135541 h 159353"/>
                <a:gd name="connsiteX42" fmla="*/ 170212 w 273272"/>
                <a:gd name="connsiteY42" fmla="*/ 134398 h 159353"/>
                <a:gd name="connsiteX43" fmla="*/ 169640 w 273272"/>
                <a:gd name="connsiteY43" fmla="*/ 132398 h 159353"/>
                <a:gd name="connsiteX44" fmla="*/ 170212 w 273272"/>
                <a:gd name="connsiteY44" fmla="*/ 129635 h 159353"/>
                <a:gd name="connsiteX45" fmla="*/ 188214 w 273272"/>
                <a:gd name="connsiteY45" fmla="*/ 89059 h 159353"/>
                <a:gd name="connsiteX46" fmla="*/ 239268 w 273272"/>
                <a:gd name="connsiteY46" fmla="*/ 89059 h 159353"/>
                <a:gd name="connsiteX47" fmla="*/ 249841 w 273272"/>
                <a:gd name="connsiteY47" fmla="*/ 65532 h 159353"/>
                <a:gd name="connsiteX48" fmla="*/ 164687 w 273272"/>
                <a:gd name="connsiteY48" fmla="*/ 65532 h 159353"/>
                <a:gd name="connsiteX49" fmla="*/ 177641 w 273272"/>
                <a:gd name="connsiteY49" fmla="*/ 37148 h 159353"/>
                <a:gd name="connsiteX50" fmla="*/ 262509 w 273272"/>
                <a:gd name="connsiteY50" fmla="*/ 37148 h 159353"/>
                <a:gd name="connsiteX51" fmla="*/ 273272 w 273272"/>
                <a:gd name="connsiteY51" fmla="*/ 13240 h 159353"/>
                <a:gd name="connsiteX52" fmla="*/ 188500 w 273272"/>
                <a:gd name="connsiteY52" fmla="*/ 13240 h 159353"/>
                <a:gd name="connsiteX53" fmla="*/ 194310 w 273272"/>
                <a:gd name="connsiteY53" fmla="*/ 190 h 159353"/>
                <a:gd name="connsiteX54" fmla="*/ 191453 w 273272"/>
                <a:gd name="connsiteY54" fmla="*/ 190 h 159353"/>
                <a:gd name="connsiteX55" fmla="*/ 191453 w 273272"/>
                <a:gd name="connsiteY55" fmla="*/ 0 h 15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3272" h="159353">
                  <a:moveTo>
                    <a:pt x="191453" y="0"/>
                  </a:moveTo>
                  <a:lnTo>
                    <a:pt x="160401" y="0"/>
                  </a:lnTo>
                  <a:cubicBezTo>
                    <a:pt x="160401" y="0"/>
                    <a:pt x="155162" y="11430"/>
                    <a:pt x="154400" y="13049"/>
                  </a:cubicBezTo>
                  <a:cubicBezTo>
                    <a:pt x="152686" y="13049"/>
                    <a:pt x="137065" y="13049"/>
                    <a:pt x="131445" y="13049"/>
                  </a:cubicBezTo>
                  <a:cubicBezTo>
                    <a:pt x="134684" y="9716"/>
                    <a:pt x="143161" y="857"/>
                    <a:pt x="143161" y="857"/>
                  </a:cubicBezTo>
                  <a:lnTo>
                    <a:pt x="107728" y="857"/>
                  </a:lnTo>
                  <a:lnTo>
                    <a:pt x="90583" y="17336"/>
                  </a:lnTo>
                  <a:lnTo>
                    <a:pt x="83439" y="23622"/>
                  </a:lnTo>
                  <a:cubicBezTo>
                    <a:pt x="81534" y="25051"/>
                    <a:pt x="79724" y="26003"/>
                    <a:pt x="78010" y="26480"/>
                  </a:cubicBezTo>
                  <a:cubicBezTo>
                    <a:pt x="76200" y="26861"/>
                    <a:pt x="73247" y="27146"/>
                    <a:pt x="69342" y="27146"/>
                  </a:cubicBezTo>
                  <a:lnTo>
                    <a:pt x="62579" y="27146"/>
                  </a:lnTo>
                  <a:lnTo>
                    <a:pt x="52102" y="50578"/>
                  </a:lnTo>
                  <a:lnTo>
                    <a:pt x="70199" y="50578"/>
                  </a:lnTo>
                  <a:cubicBezTo>
                    <a:pt x="74676" y="50578"/>
                    <a:pt x="78677" y="50292"/>
                    <a:pt x="82201" y="49721"/>
                  </a:cubicBezTo>
                  <a:cubicBezTo>
                    <a:pt x="86011" y="49149"/>
                    <a:pt x="89725" y="47911"/>
                    <a:pt x="93440" y="46006"/>
                  </a:cubicBezTo>
                  <a:cubicBezTo>
                    <a:pt x="97060" y="44196"/>
                    <a:pt x="101727" y="41243"/>
                    <a:pt x="107537" y="37052"/>
                  </a:cubicBezTo>
                  <a:cubicBezTo>
                    <a:pt x="108490" y="37052"/>
                    <a:pt x="138970" y="37052"/>
                    <a:pt x="143637" y="37052"/>
                  </a:cubicBezTo>
                  <a:cubicBezTo>
                    <a:pt x="141637" y="41053"/>
                    <a:pt x="131636" y="63722"/>
                    <a:pt x="130873" y="65437"/>
                  </a:cubicBezTo>
                  <a:cubicBezTo>
                    <a:pt x="128778" y="65437"/>
                    <a:pt x="45339" y="65437"/>
                    <a:pt x="45339" y="65437"/>
                  </a:cubicBezTo>
                  <a:lnTo>
                    <a:pt x="34671" y="88964"/>
                  </a:lnTo>
                  <a:cubicBezTo>
                    <a:pt x="34671" y="88964"/>
                    <a:pt x="82106" y="88964"/>
                    <a:pt x="88583" y="88964"/>
                  </a:cubicBezTo>
                  <a:cubicBezTo>
                    <a:pt x="84392" y="94012"/>
                    <a:pt x="53626" y="130874"/>
                    <a:pt x="53626" y="130874"/>
                  </a:cubicBezTo>
                  <a:cubicBezTo>
                    <a:pt x="52006" y="132683"/>
                    <a:pt x="50578" y="133922"/>
                    <a:pt x="49149" y="134588"/>
                  </a:cubicBezTo>
                  <a:cubicBezTo>
                    <a:pt x="48387" y="134874"/>
                    <a:pt x="46006" y="135350"/>
                    <a:pt x="39243" y="135350"/>
                  </a:cubicBezTo>
                  <a:lnTo>
                    <a:pt x="11525" y="135350"/>
                  </a:lnTo>
                  <a:lnTo>
                    <a:pt x="0" y="159353"/>
                  </a:lnTo>
                  <a:lnTo>
                    <a:pt x="36004" y="159353"/>
                  </a:lnTo>
                  <a:lnTo>
                    <a:pt x="50483" y="158877"/>
                  </a:lnTo>
                  <a:cubicBezTo>
                    <a:pt x="54864" y="158591"/>
                    <a:pt x="59150" y="157353"/>
                    <a:pt x="63341" y="155543"/>
                  </a:cubicBezTo>
                  <a:cubicBezTo>
                    <a:pt x="67437" y="153734"/>
                    <a:pt x="71152" y="151257"/>
                    <a:pt x="74200" y="148209"/>
                  </a:cubicBezTo>
                  <a:lnTo>
                    <a:pt x="83915" y="137636"/>
                  </a:lnTo>
                  <a:cubicBezTo>
                    <a:pt x="83915" y="137636"/>
                    <a:pt x="120015" y="94583"/>
                    <a:pt x="124587" y="88964"/>
                  </a:cubicBezTo>
                  <a:cubicBezTo>
                    <a:pt x="126016" y="88964"/>
                    <a:pt x="149352" y="88964"/>
                    <a:pt x="154114" y="88964"/>
                  </a:cubicBezTo>
                  <a:cubicBezTo>
                    <a:pt x="151638" y="93536"/>
                    <a:pt x="133921" y="134207"/>
                    <a:pt x="133921" y="134207"/>
                  </a:cubicBezTo>
                  <a:cubicBezTo>
                    <a:pt x="133731" y="134493"/>
                    <a:pt x="131350" y="138875"/>
                    <a:pt x="131350" y="144018"/>
                  </a:cubicBezTo>
                  <a:cubicBezTo>
                    <a:pt x="131350" y="146971"/>
                    <a:pt x="132112" y="150209"/>
                    <a:pt x="134588" y="153067"/>
                  </a:cubicBezTo>
                  <a:cubicBezTo>
                    <a:pt x="136112" y="155829"/>
                    <a:pt x="139160" y="157544"/>
                    <a:pt x="143637" y="158306"/>
                  </a:cubicBezTo>
                  <a:cubicBezTo>
                    <a:pt x="147733" y="158972"/>
                    <a:pt x="152305" y="159163"/>
                    <a:pt x="157448" y="159163"/>
                  </a:cubicBezTo>
                  <a:lnTo>
                    <a:pt x="203740" y="159163"/>
                  </a:lnTo>
                  <a:lnTo>
                    <a:pt x="214503" y="135446"/>
                  </a:lnTo>
                  <a:lnTo>
                    <a:pt x="178784" y="135446"/>
                  </a:lnTo>
                  <a:lnTo>
                    <a:pt x="176784" y="135541"/>
                  </a:lnTo>
                  <a:cubicBezTo>
                    <a:pt x="174308" y="135636"/>
                    <a:pt x="171355" y="135731"/>
                    <a:pt x="170212" y="134398"/>
                  </a:cubicBezTo>
                  <a:cubicBezTo>
                    <a:pt x="169831" y="133922"/>
                    <a:pt x="169640" y="133160"/>
                    <a:pt x="169640" y="132398"/>
                  </a:cubicBezTo>
                  <a:cubicBezTo>
                    <a:pt x="169640" y="131540"/>
                    <a:pt x="169926" y="130492"/>
                    <a:pt x="170212" y="129635"/>
                  </a:cubicBezTo>
                  <a:cubicBezTo>
                    <a:pt x="170497" y="129159"/>
                    <a:pt x="187357" y="90678"/>
                    <a:pt x="188214" y="89059"/>
                  </a:cubicBezTo>
                  <a:cubicBezTo>
                    <a:pt x="190214" y="89059"/>
                    <a:pt x="239268" y="89059"/>
                    <a:pt x="239268" y="89059"/>
                  </a:cubicBezTo>
                  <a:lnTo>
                    <a:pt x="249841" y="65532"/>
                  </a:lnTo>
                  <a:cubicBezTo>
                    <a:pt x="249841" y="65532"/>
                    <a:pt x="169831" y="65532"/>
                    <a:pt x="164687" y="65532"/>
                  </a:cubicBezTo>
                  <a:cubicBezTo>
                    <a:pt x="166688" y="61532"/>
                    <a:pt x="176784" y="38862"/>
                    <a:pt x="177641" y="37148"/>
                  </a:cubicBezTo>
                  <a:cubicBezTo>
                    <a:pt x="179737" y="37148"/>
                    <a:pt x="262509" y="37148"/>
                    <a:pt x="262509" y="37148"/>
                  </a:cubicBezTo>
                  <a:lnTo>
                    <a:pt x="273272" y="13240"/>
                  </a:lnTo>
                  <a:cubicBezTo>
                    <a:pt x="273272" y="13240"/>
                    <a:pt x="193548" y="13240"/>
                    <a:pt x="188500" y="13240"/>
                  </a:cubicBezTo>
                  <a:cubicBezTo>
                    <a:pt x="190024" y="10001"/>
                    <a:pt x="194310" y="190"/>
                    <a:pt x="194310" y="190"/>
                  </a:cubicBezTo>
                  <a:lnTo>
                    <a:pt x="191453" y="190"/>
                  </a:lnTo>
                  <a:lnTo>
                    <a:pt x="191453" y="0"/>
                  </a:lnTo>
                  <a:close/>
                </a:path>
              </a:pathLst>
            </a:custGeom>
            <a:grpFill/>
            <a:ln w="9525" cap="flat">
              <a:noFill/>
              <a:prstDash val="solid"/>
              <a:miter/>
            </a:ln>
          </p:spPr>
          <p:txBody>
            <a:bodyPr rtlCol="0" anchor="ctr"/>
            <a:lstStyle/>
            <a:p>
              <a:endParaRPr lang="zh-CN" altLang="en-US"/>
            </a:p>
          </p:txBody>
        </p:sp>
        <p:sp>
          <p:nvSpPr>
            <p:cNvPr id="39" name="任意多边形: 形状 38"/>
            <p:cNvSpPr/>
            <p:nvPr/>
          </p:nvSpPr>
          <p:spPr>
            <a:xfrm>
              <a:off x="6382512" y="3331749"/>
              <a:ext cx="246411" cy="88106"/>
            </a:xfrm>
            <a:custGeom>
              <a:avLst/>
              <a:gdLst>
                <a:gd name="connsiteX0" fmla="*/ 196691 w 246411"/>
                <a:gd name="connsiteY0" fmla="*/ 40862 h 88106"/>
                <a:gd name="connsiteX1" fmla="*/ 192500 w 246411"/>
                <a:gd name="connsiteY1" fmla="*/ 45148 h 88106"/>
                <a:gd name="connsiteX2" fmla="*/ 184118 w 246411"/>
                <a:gd name="connsiteY2" fmla="*/ 46577 h 88106"/>
                <a:gd name="connsiteX3" fmla="*/ 141637 w 246411"/>
                <a:gd name="connsiteY3" fmla="*/ 46577 h 88106"/>
                <a:gd name="connsiteX4" fmla="*/ 153162 w 246411"/>
                <a:gd name="connsiteY4" fmla="*/ 21146 h 88106"/>
                <a:gd name="connsiteX5" fmla="*/ 205835 w 246411"/>
                <a:gd name="connsiteY5" fmla="*/ 21146 h 88106"/>
                <a:gd name="connsiteX6" fmla="*/ 196691 w 246411"/>
                <a:gd name="connsiteY6" fmla="*/ 40862 h 88106"/>
                <a:gd name="connsiteX7" fmla="*/ 196691 w 246411"/>
                <a:gd name="connsiteY7" fmla="*/ 40862 h 88106"/>
                <a:gd name="connsiteX8" fmla="*/ 108299 w 246411"/>
                <a:gd name="connsiteY8" fmla="*/ 46577 h 88106"/>
                <a:gd name="connsiteX9" fmla="*/ 59817 w 246411"/>
                <a:gd name="connsiteY9" fmla="*/ 46577 h 88106"/>
                <a:gd name="connsiteX10" fmla="*/ 71247 w 246411"/>
                <a:gd name="connsiteY10" fmla="*/ 21146 h 88106"/>
                <a:gd name="connsiteX11" fmla="*/ 119920 w 246411"/>
                <a:gd name="connsiteY11" fmla="*/ 21146 h 88106"/>
                <a:gd name="connsiteX12" fmla="*/ 108299 w 246411"/>
                <a:gd name="connsiteY12" fmla="*/ 46577 h 88106"/>
                <a:gd name="connsiteX13" fmla="*/ 108299 w 246411"/>
                <a:gd name="connsiteY13" fmla="*/ 46577 h 88106"/>
                <a:gd name="connsiteX14" fmla="*/ 243745 w 246411"/>
                <a:gd name="connsiteY14" fmla="*/ 0 h 88106"/>
                <a:gd name="connsiteX15" fmla="*/ 47816 w 246411"/>
                <a:gd name="connsiteY15" fmla="*/ 0 h 88106"/>
                <a:gd name="connsiteX16" fmla="*/ 20098 w 246411"/>
                <a:gd name="connsiteY16" fmla="*/ 61532 h 88106"/>
                <a:gd name="connsiteX17" fmla="*/ 16669 w 246411"/>
                <a:gd name="connsiteY17" fmla="*/ 67056 h 88106"/>
                <a:gd name="connsiteX18" fmla="*/ 14573 w 246411"/>
                <a:gd name="connsiteY18" fmla="*/ 67818 h 88106"/>
                <a:gd name="connsiteX19" fmla="*/ 9334 w 246411"/>
                <a:gd name="connsiteY19" fmla="*/ 67818 h 88106"/>
                <a:gd name="connsiteX20" fmla="*/ 0 w 246411"/>
                <a:gd name="connsiteY20" fmla="*/ 88106 h 88106"/>
                <a:gd name="connsiteX21" fmla="*/ 17145 w 246411"/>
                <a:gd name="connsiteY21" fmla="*/ 88106 h 88106"/>
                <a:gd name="connsiteX22" fmla="*/ 36290 w 246411"/>
                <a:gd name="connsiteY22" fmla="*/ 84963 h 88106"/>
                <a:gd name="connsiteX23" fmla="*/ 44387 w 246411"/>
                <a:gd name="connsiteY23" fmla="*/ 78676 h 88106"/>
                <a:gd name="connsiteX24" fmla="*/ 48863 w 246411"/>
                <a:gd name="connsiteY24" fmla="*/ 71152 h 88106"/>
                <a:gd name="connsiteX25" fmla="*/ 50863 w 246411"/>
                <a:gd name="connsiteY25" fmla="*/ 67056 h 88106"/>
                <a:gd name="connsiteX26" fmla="*/ 182975 w 246411"/>
                <a:gd name="connsiteY26" fmla="*/ 67056 h 88106"/>
                <a:gd name="connsiteX27" fmla="*/ 200787 w 246411"/>
                <a:gd name="connsiteY27" fmla="*/ 65627 h 88106"/>
                <a:gd name="connsiteX28" fmla="*/ 214503 w 246411"/>
                <a:gd name="connsiteY28" fmla="*/ 60198 h 88106"/>
                <a:gd name="connsiteX29" fmla="*/ 225266 w 246411"/>
                <a:gd name="connsiteY29" fmla="*/ 46291 h 88106"/>
                <a:gd name="connsiteX30" fmla="*/ 246412 w 246411"/>
                <a:gd name="connsiteY30" fmla="*/ 95 h 88106"/>
                <a:gd name="connsiteX31" fmla="*/ 243745 w 246411"/>
                <a:gd name="connsiteY31" fmla="*/ 95 h 88106"/>
                <a:gd name="connsiteX32" fmla="*/ 243745 w 246411"/>
                <a:gd name="connsiteY32" fmla="*/ 0 h 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46411" h="88106">
                  <a:moveTo>
                    <a:pt x="196691" y="40862"/>
                  </a:moveTo>
                  <a:cubicBezTo>
                    <a:pt x="195643" y="42863"/>
                    <a:pt x="194310" y="44291"/>
                    <a:pt x="192500" y="45148"/>
                  </a:cubicBezTo>
                  <a:cubicBezTo>
                    <a:pt x="190691" y="46101"/>
                    <a:pt x="187833" y="46577"/>
                    <a:pt x="184118" y="46577"/>
                  </a:cubicBezTo>
                  <a:cubicBezTo>
                    <a:pt x="184118" y="46577"/>
                    <a:pt x="146590" y="46577"/>
                    <a:pt x="141637" y="46577"/>
                  </a:cubicBezTo>
                  <a:cubicBezTo>
                    <a:pt x="143732" y="42577"/>
                    <a:pt x="152400" y="22765"/>
                    <a:pt x="153162" y="21146"/>
                  </a:cubicBezTo>
                  <a:cubicBezTo>
                    <a:pt x="155067" y="21146"/>
                    <a:pt x="201073" y="21146"/>
                    <a:pt x="205835" y="21146"/>
                  </a:cubicBezTo>
                  <a:cubicBezTo>
                    <a:pt x="203930" y="25051"/>
                    <a:pt x="196691" y="40862"/>
                    <a:pt x="196691" y="40862"/>
                  </a:cubicBezTo>
                  <a:lnTo>
                    <a:pt x="196691" y="40862"/>
                  </a:lnTo>
                  <a:close/>
                  <a:moveTo>
                    <a:pt x="108299" y="46577"/>
                  </a:moveTo>
                  <a:cubicBezTo>
                    <a:pt x="106394" y="46577"/>
                    <a:pt x="64675" y="46577"/>
                    <a:pt x="59817" y="46577"/>
                  </a:cubicBezTo>
                  <a:cubicBezTo>
                    <a:pt x="61817" y="42577"/>
                    <a:pt x="70390" y="22765"/>
                    <a:pt x="71247" y="21146"/>
                  </a:cubicBezTo>
                  <a:cubicBezTo>
                    <a:pt x="73152" y="21146"/>
                    <a:pt x="115157" y="21146"/>
                    <a:pt x="119920" y="21146"/>
                  </a:cubicBezTo>
                  <a:cubicBezTo>
                    <a:pt x="118015" y="25146"/>
                    <a:pt x="109156" y="44958"/>
                    <a:pt x="108299" y="46577"/>
                  </a:cubicBezTo>
                  <a:lnTo>
                    <a:pt x="108299" y="46577"/>
                  </a:lnTo>
                  <a:close/>
                  <a:moveTo>
                    <a:pt x="243745" y="0"/>
                  </a:moveTo>
                  <a:lnTo>
                    <a:pt x="47816" y="0"/>
                  </a:lnTo>
                  <a:lnTo>
                    <a:pt x="20098" y="61532"/>
                  </a:lnTo>
                  <a:cubicBezTo>
                    <a:pt x="17812" y="66103"/>
                    <a:pt x="16859" y="66961"/>
                    <a:pt x="16669" y="67056"/>
                  </a:cubicBezTo>
                  <a:cubicBezTo>
                    <a:pt x="16002" y="67532"/>
                    <a:pt x="15240" y="67818"/>
                    <a:pt x="14573" y="67818"/>
                  </a:cubicBezTo>
                  <a:lnTo>
                    <a:pt x="9334" y="67818"/>
                  </a:lnTo>
                  <a:lnTo>
                    <a:pt x="0" y="88106"/>
                  </a:lnTo>
                  <a:lnTo>
                    <a:pt x="17145" y="88106"/>
                  </a:lnTo>
                  <a:cubicBezTo>
                    <a:pt x="25432" y="88106"/>
                    <a:pt x="32385" y="86963"/>
                    <a:pt x="36290" y="84963"/>
                  </a:cubicBezTo>
                  <a:cubicBezTo>
                    <a:pt x="40291" y="82772"/>
                    <a:pt x="42863" y="80677"/>
                    <a:pt x="44387" y="78676"/>
                  </a:cubicBezTo>
                  <a:cubicBezTo>
                    <a:pt x="45910" y="76676"/>
                    <a:pt x="47434" y="74200"/>
                    <a:pt x="48863" y="71152"/>
                  </a:cubicBezTo>
                  <a:cubicBezTo>
                    <a:pt x="48863" y="71152"/>
                    <a:pt x="50292" y="68294"/>
                    <a:pt x="50863" y="67056"/>
                  </a:cubicBezTo>
                  <a:cubicBezTo>
                    <a:pt x="52959" y="67056"/>
                    <a:pt x="182975" y="67056"/>
                    <a:pt x="182975" y="67056"/>
                  </a:cubicBezTo>
                  <a:cubicBezTo>
                    <a:pt x="189738" y="67056"/>
                    <a:pt x="195834" y="66580"/>
                    <a:pt x="200787" y="65627"/>
                  </a:cubicBezTo>
                  <a:cubicBezTo>
                    <a:pt x="205930" y="64770"/>
                    <a:pt x="210502" y="62865"/>
                    <a:pt x="214503" y="60198"/>
                  </a:cubicBezTo>
                  <a:cubicBezTo>
                    <a:pt x="218504" y="57340"/>
                    <a:pt x="222123" y="52673"/>
                    <a:pt x="225266" y="46291"/>
                  </a:cubicBezTo>
                  <a:lnTo>
                    <a:pt x="246412" y="95"/>
                  </a:lnTo>
                  <a:lnTo>
                    <a:pt x="243745" y="95"/>
                  </a:lnTo>
                  <a:lnTo>
                    <a:pt x="243745" y="0"/>
                  </a:lnTo>
                  <a:close/>
                </a:path>
              </a:pathLst>
            </a:custGeom>
            <a:grpFill/>
            <a:ln w="9525" cap="flat">
              <a:noFill/>
              <a:prstDash val="solid"/>
              <a:miter/>
            </a:ln>
          </p:spPr>
          <p:txBody>
            <a:bodyPr rtlCol="0" anchor="ctr"/>
            <a:lstStyle/>
            <a:p>
              <a:endParaRPr lang="zh-CN" altLang="en-US"/>
            </a:p>
          </p:txBody>
        </p:sp>
        <p:sp>
          <p:nvSpPr>
            <p:cNvPr id="40" name="任意多边形: 形状 39"/>
            <p:cNvSpPr/>
            <p:nvPr/>
          </p:nvSpPr>
          <p:spPr>
            <a:xfrm>
              <a:off x="6430137" y="3258883"/>
              <a:ext cx="233457" cy="60959"/>
            </a:xfrm>
            <a:custGeom>
              <a:avLst/>
              <a:gdLst>
                <a:gd name="connsiteX0" fmla="*/ 144971 w 233457"/>
                <a:gd name="connsiteY0" fmla="*/ 0 h 60959"/>
                <a:gd name="connsiteX1" fmla="*/ 111633 w 233457"/>
                <a:gd name="connsiteY1" fmla="*/ 0 h 60959"/>
                <a:gd name="connsiteX2" fmla="*/ 109538 w 233457"/>
                <a:gd name="connsiteY2" fmla="*/ 4572 h 60959"/>
                <a:gd name="connsiteX3" fmla="*/ 25241 w 233457"/>
                <a:gd name="connsiteY3" fmla="*/ 4572 h 60959"/>
                <a:gd name="connsiteX4" fmla="*/ 15526 w 233457"/>
                <a:gd name="connsiteY4" fmla="*/ 26194 h 60959"/>
                <a:gd name="connsiteX5" fmla="*/ 99822 w 233457"/>
                <a:gd name="connsiteY5" fmla="*/ 26194 h 60959"/>
                <a:gd name="connsiteX6" fmla="*/ 94107 w 233457"/>
                <a:gd name="connsiteY6" fmla="*/ 38957 h 60959"/>
                <a:gd name="connsiteX7" fmla="*/ 9716 w 233457"/>
                <a:gd name="connsiteY7" fmla="*/ 38957 h 60959"/>
                <a:gd name="connsiteX8" fmla="*/ 0 w 233457"/>
                <a:gd name="connsiteY8" fmla="*/ 60960 h 60959"/>
                <a:gd name="connsiteX9" fmla="*/ 207931 w 233457"/>
                <a:gd name="connsiteY9" fmla="*/ 60960 h 60959"/>
                <a:gd name="connsiteX10" fmla="*/ 217742 w 233457"/>
                <a:gd name="connsiteY10" fmla="*/ 38957 h 60959"/>
                <a:gd name="connsiteX11" fmla="*/ 130302 w 233457"/>
                <a:gd name="connsiteY11" fmla="*/ 38957 h 60959"/>
                <a:gd name="connsiteX12" fmla="*/ 135922 w 233457"/>
                <a:gd name="connsiteY12" fmla="*/ 26194 h 60959"/>
                <a:gd name="connsiteX13" fmla="*/ 223742 w 233457"/>
                <a:gd name="connsiteY13" fmla="*/ 26194 h 60959"/>
                <a:gd name="connsiteX14" fmla="*/ 233458 w 233457"/>
                <a:gd name="connsiteY14" fmla="*/ 4572 h 60959"/>
                <a:gd name="connsiteX15" fmla="*/ 145733 w 233457"/>
                <a:gd name="connsiteY15" fmla="*/ 4572 h 60959"/>
                <a:gd name="connsiteX16" fmla="*/ 147638 w 233457"/>
                <a:gd name="connsiteY16" fmla="*/ 0 h 60959"/>
                <a:gd name="connsiteX17" fmla="*/ 144971 w 233457"/>
                <a:gd name="connsiteY17" fmla="*/ 0 h 60959"/>
                <a:gd name="connsiteX18" fmla="*/ 144971 w 233457"/>
                <a:gd name="connsiteY18" fmla="*/ 0 h 6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457" h="60959">
                  <a:moveTo>
                    <a:pt x="144971" y="0"/>
                  </a:moveTo>
                  <a:lnTo>
                    <a:pt x="111633" y="0"/>
                  </a:lnTo>
                  <a:cubicBezTo>
                    <a:pt x="111633" y="0"/>
                    <a:pt x="110109" y="3429"/>
                    <a:pt x="109538" y="4572"/>
                  </a:cubicBezTo>
                  <a:cubicBezTo>
                    <a:pt x="107347" y="4572"/>
                    <a:pt x="25241" y="4572"/>
                    <a:pt x="25241" y="4572"/>
                  </a:cubicBezTo>
                  <a:lnTo>
                    <a:pt x="15526" y="26194"/>
                  </a:lnTo>
                  <a:cubicBezTo>
                    <a:pt x="15526" y="26194"/>
                    <a:pt x="94583" y="26194"/>
                    <a:pt x="99822" y="26194"/>
                  </a:cubicBezTo>
                  <a:cubicBezTo>
                    <a:pt x="98108" y="29527"/>
                    <a:pt x="94774" y="37624"/>
                    <a:pt x="94107" y="38957"/>
                  </a:cubicBezTo>
                  <a:cubicBezTo>
                    <a:pt x="92107" y="38957"/>
                    <a:pt x="9716" y="38957"/>
                    <a:pt x="9716" y="38957"/>
                  </a:cubicBezTo>
                  <a:lnTo>
                    <a:pt x="0" y="60960"/>
                  </a:lnTo>
                  <a:lnTo>
                    <a:pt x="207931" y="60960"/>
                  </a:lnTo>
                  <a:lnTo>
                    <a:pt x="217742" y="38957"/>
                  </a:lnTo>
                  <a:cubicBezTo>
                    <a:pt x="217742" y="38957"/>
                    <a:pt x="135446" y="38957"/>
                    <a:pt x="130302" y="38957"/>
                  </a:cubicBezTo>
                  <a:cubicBezTo>
                    <a:pt x="132017" y="35624"/>
                    <a:pt x="135160" y="27622"/>
                    <a:pt x="135922" y="26194"/>
                  </a:cubicBezTo>
                  <a:cubicBezTo>
                    <a:pt x="137922" y="26194"/>
                    <a:pt x="223742" y="26194"/>
                    <a:pt x="223742" y="26194"/>
                  </a:cubicBezTo>
                  <a:lnTo>
                    <a:pt x="233458" y="4572"/>
                  </a:lnTo>
                  <a:cubicBezTo>
                    <a:pt x="233458" y="4572"/>
                    <a:pt x="150781" y="4572"/>
                    <a:pt x="145733" y="4572"/>
                  </a:cubicBezTo>
                  <a:cubicBezTo>
                    <a:pt x="146209" y="3524"/>
                    <a:pt x="147638" y="0"/>
                    <a:pt x="147638" y="0"/>
                  </a:cubicBezTo>
                  <a:lnTo>
                    <a:pt x="144971" y="0"/>
                  </a:lnTo>
                  <a:lnTo>
                    <a:pt x="144971" y="0"/>
                  </a:lnTo>
                  <a:close/>
                </a:path>
              </a:pathLst>
            </a:custGeom>
            <a:grpFill/>
            <a:ln w="9525" cap="flat">
              <a:noFill/>
              <a:prstDash val="solid"/>
              <a:miter/>
            </a:ln>
          </p:spPr>
          <p:txBody>
            <a:bodyPr rtlCol="0" anchor="ctr"/>
            <a:lstStyle/>
            <a:p>
              <a:endParaRPr lang="zh-CN" altLang="en-US"/>
            </a:p>
          </p:txBody>
        </p:sp>
        <p:sp>
          <p:nvSpPr>
            <p:cNvPr id="41" name="任意多边形: 形状 40"/>
            <p:cNvSpPr/>
            <p:nvPr/>
          </p:nvSpPr>
          <p:spPr>
            <a:xfrm>
              <a:off x="6625304" y="3300792"/>
              <a:ext cx="119157" cy="90297"/>
            </a:xfrm>
            <a:custGeom>
              <a:avLst/>
              <a:gdLst>
                <a:gd name="connsiteX0" fmla="*/ 101346 w 119157"/>
                <a:gd name="connsiteY0" fmla="*/ 0 h 90297"/>
                <a:gd name="connsiteX1" fmla="*/ 70866 w 119157"/>
                <a:gd name="connsiteY1" fmla="*/ 0 h 90297"/>
                <a:gd name="connsiteX2" fmla="*/ 26003 w 119157"/>
                <a:gd name="connsiteY2" fmla="*/ 34385 h 90297"/>
                <a:gd name="connsiteX3" fmla="*/ 15811 w 119157"/>
                <a:gd name="connsiteY3" fmla="*/ 56960 h 90297"/>
                <a:gd name="connsiteX4" fmla="*/ 32099 w 119157"/>
                <a:gd name="connsiteY4" fmla="*/ 56960 h 90297"/>
                <a:gd name="connsiteX5" fmla="*/ 8287 w 119157"/>
                <a:gd name="connsiteY5" fmla="*/ 72200 h 90297"/>
                <a:gd name="connsiteX6" fmla="*/ 0 w 119157"/>
                <a:gd name="connsiteY6" fmla="*/ 90297 h 90297"/>
                <a:gd name="connsiteX7" fmla="*/ 82677 w 119157"/>
                <a:gd name="connsiteY7" fmla="*/ 90297 h 90297"/>
                <a:gd name="connsiteX8" fmla="*/ 93154 w 119157"/>
                <a:gd name="connsiteY8" fmla="*/ 68580 h 90297"/>
                <a:gd name="connsiteX9" fmla="*/ 53721 w 119157"/>
                <a:gd name="connsiteY9" fmla="*/ 68580 h 90297"/>
                <a:gd name="connsiteX10" fmla="*/ 119158 w 119157"/>
                <a:gd name="connsiteY10" fmla="*/ 23527 h 90297"/>
                <a:gd name="connsiteX11" fmla="*/ 81248 w 119157"/>
                <a:gd name="connsiteY11" fmla="*/ 23527 h 90297"/>
                <a:gd name="connsiteX12" fmla="*/ 63722 w 119157"/>
                <a:gd name="connsiteY12" fmla="*/ 35338 h 90297"/>
                <a:gd name="connsiteX13" fmla="*/ 60769 w 119157"/>
                <a:gd name="connsiteY13" fmla="*/ 35338 h 90297"/>
                <a:gd name="connsiteX14" fmla="*/ 106394 w 119157"/>
                <a:gd name="connsiteY14" fmla="*/ 0 h 90297"/>
                <a:gd name="connsiteX15" fmla="*/ 101346 w 119157"/>
                <a:gd name="connsiteY15" fmla="*/ 0 h 90297"/>
                <a:gd name="connsiteX16" fmla="*/ 101346 w 119157"/>
                <a:gd name="connsiteY16" fmla="*/ 0 h 90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9157" h="90297">
                  <a:moveTo>
                    <a:pt x="101346" y="0"/>
                  </a:moveTo>
                  <a:lnTo>
                    <a:pt x="70866" y="0"/>
                  </a:lnTo>
                  <a:lnTo>
                    <a:pt x="26003" y="34385"/>
                  </a:lnTo>
                  <a:lnTo>
                    <a:pt x="15811" y="56960"/>
                  </a:lnTo>
                  <a:cubicBezTo>
                    <a:pt x="15811" y="56960"/>
                    <a:pt x="26098" y="56960"/>
                    <a:pt x="32099" y="56960"/>
                  </a:cubicBezTo>
                  <a:cubicBezTo>
                    <a:pt x="25336" y="61246"/>
                    <a:pt x="8287" y="72200"/>
                    <a:pt x="8287" y="72200"/>
                  </a:cubicBezTo>
                  <a:lnTo>
                    <a:pt x="0" y="90297"/>
                  </a:lnTo>
                  <a:lnTo>
                    <a:pt x="82677" y="90297"/>
                  </a:lnTo>
                  <a:lnTo>
                    <a:pt x="93154" y="68580"/>
                  </a:lnTo>
                  <a:cubicBezTo>
                    <a:pt x="93154" y="68580"/>
                    <a:pt x="62008" y="68580"/>
                    <a:pt x="53721" y="68580"/>
                  </a:cubicBezTo>
                  <a:cubicBezTo>
                    <a:pt x="61531" y="63246"/>
                    <a:pt x="119158" y="23527"/>
                    <a:pt x="119158" y="23527"/>
                  </a:cubicBezTo>
                  <a:lnTo>
                    <a:pt x="81248" y="23527"/>
                  </a:lnTo>
                  <a:cubicBezTo>
                    <a:pt x="81248" y="23527"/>
                    <a:pt x="64484" y="34766"/>
                    <a:pt x="63722" y="35338"/>
                  </a:cubicBezTo>
                  <a:cubicBezTo>
                    <a:pt x="63246" y="35338"/>
                    <a:pt x="62103" y="35338"/>
                    <a:pt x="60769" y="35338"/>
                  </a:cubicBezTo>
                  <a:cubicBezTo>
                    <a:pt x="67342" y="30290"/>
                    <a:pt x="106394" y="0"/>
                    <a:pt x="106394" y="0"/>
                  </a:cubicBezTo>
                  <a:lnTo>
                    <a:pt x="101346" y="0"/>
                  </a:lnTo>
                  <a:lnTo>
                    <a:pt x="101346" y="0"/>
                  </a:lnTo>
                  <a:close/>
                </a:path>
              </a:pathLst>
            </a:custGeom>
            <a:grpFill/>
            <a:ln w="9525" cap="flat">
              <a:noFill/>
              <a:prstDash val="solid"/>
              <a:miter/>
            </a:ln>
          </p:spPr>
          <p:txBody>
            <a:bodyPr rtlCol="0" anchor="ctr"/>
            <a:lstStyle/>
            <a:p>
              <a:endParaRPr lang="zh-CN" altLang="en-US"/>
            </a:p>
          </p:txBody>
        </p:sp>
        <p:sp>
          <p:nvSpPr>
            <p:cNvPr id="42" name="任意多边形: 形状 41"/>
            <p:cNvSpPr/>
            <p:nvPr/>
          </p:nvSpPr>
          <p:spPr>
            <a:xfrm>
              <a:off x="6617303" y="3396614"/>
              <a:ext cx="92297" cy="21621"/>
            </a:xfrm>
            <a:custGeom>
              <a:avLst/>
              <a:gdLst>
                <a:gd name="connsiteX0" fmla="*/ 89535 w 92297"/>
                <a:gd name="connsiteY0" fmla="*/ 0 h 21621"/>
                <a:gd name="connsiteX1" fmla="*/ 9716 w 92297"/>
                <a:gd name="connsiteY1" fmla="*/ 0 h 21621"/>
                <a:gd name="connsiteX2" fmla="*/ 0 w 92297"/>
                <a:gd name="connsiteY2" fmla="*/ 21622 h 21621"/>
                <a:gd name="connsiteX3" fmla="*/ 82772 w 92297"/>
                <a:gd name="connsiteY3" fmla="*/ 21622 h 21621"/>
                <a:gd name="connsiteX4" fmla="*/ 92297 w 92297"/>
                <a:gd name="connsiteY4" fmla="*/ 0 h 21621"/>
                <a:gd name="connsiteX5" fmla="*/ 89535 w 92297"/>
                <a:gd name="connsiteY5" fmla="*/ 0 h 2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97" h="21621">
                  <a:moveTo>
                    <a:pt x="89535" y="0"/>
                  </a:moveTo>
                  <a:lnTo>
                    <a:pt x="9716" y="0"/>
                  </a:lnTo>
                  <a:lnTo>
                    <a:pt x="0" y="21622"/>
                  </a:lnTo>
                  <a:lnTo>
                    <a:pt x="82772" y="21622"/>
                  </a:lnTo>
                  <a:lnTo>
                    <a:pt x="92297" y="0"/>
                  </a:lnTo>
                  <a:lnTo>
                    <a:pt x="89535" y="0"/>
                  </a:lnTo>
                  <a:close/>
                </a:path>
              </a:pathLst>
            </a:custGeom>
            <a:grpFill/>
            <a:ln w="9525" cap="flat">
              <a:noFill/>
              <a:prstDash val="solid"/>
              <a:miter/>
            </a:ln>
          </p:spPr>
          <p:txBody>
            <a:bodyPr rtlCol="0" anchor="ctr"/>
            <a:lstStyle/>
            <a:p>
              <a:endParaRPr lang="zh-CN" altLang="en-US"/>
            </a:p>
          </p:txBody>
        </p:sp>
        <p:sp>
          <p:nvSpPr>
            <p:cNvPr id="43" name="任意多边形: 形状 42"/>
            <p:cNvSpPr/>
            <p:nvPr/>
          </p:nvSpPr>
          <p:spPr>
            <a:xfrm>
              <a:off x="6735413" y="3298316"/>
              <a:ext cx="135540" cy="122396"/>
            </a:xfrm>
            <a:custGeom>
              <a:avLst/>
              <a:gdLst>
                <a:gd name="connsiteX0" fmla="*/ 74676 w 135540"/>
                <a:gd name="connsiteY0" fmla="*/ 0 h 122396"/>
                <a:gd name="connsiteX1" fmla="*/ 43625 w 135540"/>
                <a:gd name="connsiteY1" fmla="*/ 0 h 122396"/>
                <a:gd name="connsiteX2" fmla="*/ 32385 w 135540"/>
                <a:gd name="connsiteY2" fmla="*/ 12859 h 122396"/>
                <a:gd name="connsiteX3" fmla="*/ 26289 w 135540"/>
                <a:gd name="connsiteY3" fmla="*/ 18098 h 122396"/>
                <a:gd name="connsiteX4" fmla="*/ 20479 w 135540"/>
                <a:gd name="connsiteY4" fmla="*/ 19050 h 122396"/>
                <a:gd name="connsiteX5" fmla="*/ 13811 w 135540"/>
                <a:gd name="connsiteY5" fmla="*/ 19050 h 122396"/>
                <a:gd name="connsiteX6" fmla="*/ 4286 w 135540"/>
                <a:gd name="connsiteY6" fmla="*/ 40291 h 122396"/>
                <a:gd name="connsiteX7" fmla="*/ 28384 w 135540"/>
                <a:gd name="connsiteY7" fmla="*/ 40291 h 122396"/>
                <a:gd name="connsiteX8" fmla="*/ 41434 w 135540"/>
                <a:gd name="connsiteY8" fmla="*/ 38291 h 122396"/>
                <a:gd name="connsiteX9" fmla="*/ 51149 w 135540"/>
                <a:gd name="connsiteY9" fmla="*/ 31432 h 122396"/>
                <a:gd name="connsiteX10" fmla="*/ 93726 w 135540"/>
                <a:gd name="connsiteY10" fmla="*/ 31432 h 122396"/>
                <a:gd name="connsiteX11" fmla="*/ 65437 w 135540"/>
                <a:gd name="connsiteY11" fmla="*/ 94488 h 122396"/>
                <a:gd name="connsiteX12" fmla="*/ 61436 w 135540"/>
                <a:gd name="connsiteY12" fmla="*/ 99631 h 122396"/>
                <a:gd name="connsiteX13" fmla="*/ 54769 w 135540"/>
                <a:gd name="connsiteY13" fmla="*/ 100870 h 122396"/>
                <a:gd name="connsiteX14" fmla="*/ 9620 w 135540"/>
                <a:gd name="connsiteY14" fmla="*/ 100870 h 122396"/>
                <a:gd name="connsiteX15" fmla="*/ 0 w 135540"/>
                <a:gd name="connsiteY15" fmla="*/ 122396 h 122396"/>
                <a:gd name="connsiteX16" fmla="*/ 60579 w 135540"/>
                <a:gd name="connsiteY16" fmla="*/ 122396 h 122396"/>
                <a:gd name="connsiteX17" fmla="*/ 79057 w 135540"/>
                <a:gd name="connsiteY17" fmla="*/ 118872 h 122396"/>
                <a:gd name="connsiteX18" fmla="*/ 88011 w 135540"/>
                <a:gd name="connsiteY18" fmla="*/ 111442 h 122396"/>
                <a:gd name="connsiteX19" fmla="*/ 93440 w 135540"/>
                <a:gd name="connsiteY19" fmla="*/ 103061 h 122396"/>
                <a:gd name="connsiteX20" fmla="*/ 135541 w 135540"/>
                <a:gd name="connsiteY20" fmla="*/ 9811 h 122396"/>
                <a:gd name="connsiteX21" fmla="*/ 69818 w 135540"/>
                <a:gd name="connsiteY21" fmla="*/ 9811 h 122396"/>
                <a:gd name="connsiteX22" fmla="*/ 78105 w 135540"/>
                <a:gd name="connsiteY22" fmla="*/ 0 h 122396"/>
                <a:gd name="connsiteX23" fmla="*/ 74676 w 135540"/>
                <a:gd name="connsiteY23" fmla="*/ 0 h 122396"/>
                <a:gd name="connsiteX24" fmla="*/ 74676 w 135540"/>
                <a:gd name="connsiteY24" fmla="*/ 0 h 122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5540" h="122396">
                  <a:moveTo>
                    <a:pt x="74676" y="0"/>
                  </a:moveTo>
                  <a:lnTo>
                    <a:pt x="43625" y="0"/>
                  </a:lnTo>
                  <a:lnTo>
                    <a:pt x="32385" y="12859"/>
                  </a:lnTo>
                  <a:cubicBezTo>
                    <a:pt x="29146" y="16383"/>
                    <a:pt x="27337" y="17717"/>
                    <a:pt x="26289" y="18098"/>
                  </a:cubicBezTo>
                  <a:cubicBezTo>
                    <a:pt x="24860" y="18764"/>
                    <a:pt x="22860" y="19050"/>
                    <a:pt x="20479" y="19050"/>
                  </a:cubicBezTo>
                  <a:lnTo>
                    <a:pt x="13811" y="19050"/>
                  </a:lnTo>
                  <a:lnTo>
                    <a:pt x="4286" y="40291"/>
                  </a:lnTo>
                  <a:lnTo>
                    <a:pt x="28384" y="40291"/>
                  </a:lnTo>
                  <a:cubicBezTo>
                    <a:pt x="34385" y="40291"/>
                    <a:pt x="38576" y="39624"/>
                    <a:pt x="41434" y="38291"/>
                  </a:cubicBezTo>
                  <a:cubicBezTo>
                    <a:pt x="44101" y="36957"/>
                    <a:pt x="47244" y="34671"/>
                    <a:pt x="51149" y="31432"/>
                  </a:cubicBezTo>
                  <a:cubicBezTo>
                    <a:pt x="52197" y="31432"/>
                    <a:pt x="88963" y="31432"/>
                    <a:pt x="93726" y="31432"/>
                  </a:cubicBezTo>
                  <a:cubicBezTo>
                    <a:pt x="91535" y="35909"/>
                    <a:pt x="65437" y="94488"/>
                    <a:pt x="65437" y="94488"/>
                  </a:cubicBezTo>
                  <a:cubicBezTo>
                    <a:pt x="64103" y="97250"/>
                    <a:pt x="62865" y="98965"/>
                    <a:pt x="61436" y="99631"/>
                  </a:cubicBezTo>
                  <a:cubicBezTo>
                    <a:pt x="60103" y="100298"/>
                    <a:pt x="57817" y="100870"/>
                    <a:pt x="54769" y="100870"/>
                  </a:cubicBezTo>
                  <a:lnTo>
                    <a:pt x="9620" y="100870"/>
                  </a:lnTo>
                  <a:lnTo>
                    <a:pt x="0" y="122396"/>
                  </a:lnTo>
                  <a:lnTo>
                    <a:pt x="60579" y="122396"/>
                  </a:lnTo>
                  <a:cubicBezTo>
                    <a:pt x="69151" y="122396"/>
                    <a:pt x="75247" y="121253"/>
                    <a:pt x="79057" y="118872"/>
                  </a:cubicBezTo>
                  <a:cubicBezTo>
                    <a:pt x="82772" y="116586"/>
                    <a:pt x="85820" y="114110"/>
                    <a:pt x="88011" y="111442"/>
                  </a:cubicBezTo>
                  <a:cubicBezTo>
                    <a:pt x="90202" y="108871"/>
                    <a:pt x="92011" y="106013"/>
                    <a:pt x="93440" y="103061"/>
                  </a:cubicBezTo>
                  <a:lnTo>
                    <a:pt x="135541" y="9811"/>
                  </a:lnTo>
                  <a:cubicBezTo>
                    <a:pt x="135541" y="9811"/>
                    <a:pt x="76390" y="9811"/>
                    <a:pt x="69818" y="9811"/>
                  </a:cubicBezTo>
                  <a:cubicBezTo>
                    <a:pt x="72295" y="6858"/>
                    <a:pt x="78105" y="0"/>
                    <a:pt x="78105" y="0"/>
                  </a:cubicBezTo>
                  <a:lnTo>
                    <a:pt x="74676" y="0"/>
                  </a:lnTo>
                  <a:lnTo>
                    <a:pt x="74676" y="0"/>
                  </a:lnTo>
                  <a:close/>
                </a:path>
              </a:pathLst>
            </a:custGeom>
            <a:grpFill/>
            <a:ln w="9525" cap="flat">
              <a:noFill/>
              <a:prstDash val="solid"/>
              <a:miter/>
            </a:ln>
          </p:spPr>
          <p:txBody>
            <a:bodyPr rtlCol="0" anchor="ctr"/>
            <a:lstStyle/>
            <a:p>
              <a:endParaRPr lang="zh-CN" altLang="en-US"/>
            </a:p>
          </p:txBody>
        </p:sp>
        <p:sp>
          <p:nvSpPr>
            <p:cNvPr id="44" name="任意多边形: 形状 43"/>
            <p:cNvSpPr/>
            <p:nvPr/>
          </p:nvSpPr>
          <p:spPr>
            <a:xfrm>
              <a:off x="6737075" y="3342893"/>
              <a:ext cx="58249" cy="47624"/>
            </a:xfrm>
            <a:custGeom>
              <a:avLst/>
              <a:gdLst>
                <a:gd name="connsiteX0" fmla="*/ 35199 w 58249"/>
                <a:gd name="connsiteY0" fmla="*/ 0 h 47624"/>
                <a:gd name="connsiteX1" fmla="*/ 4910 w 58249"/>
                <a:gd name="connsiteY1" fmla="*/ 0 h 47624"/>
                <a:gd name="connsiteX2" fmla="*/ 338 w 58249"/>
                <a:gd name="connsiteY2" fmla="*/ 30099 h 47624"/>
                <a:gd name="connsiteX3" fmla="*/ 243 w 58249"/>
                <a:gd name="connsiteY3" fmla="*/ 37433 h 47624"/>
                <a:gd name="connsiteX4" fmla="*/ 3862 w 58249"/>
                <a:gd name="connsiteY4" fmla="*/ 44482 h 47624"/>
                <a:gd name="connsiteX5" fmla="*/ 18816 w 58249"/>
                <a:gd name="connsiteY5" fmla="*/ 47625 h 47624"/>
                <a:gd name="connsiteX6" fmla="*/ 48153 w 58249"/>
                <a:gd name="connsiteY6" fmla="*/ 47625 h 47624"/>
                <a:gd name="connsiteX7" fmla="*/ 58250 w 58249"/>
                <a:gd name="connsiteY7" fmla="*/ 25527 h 47624"/>
                <a:gd name="connsiteX8" fmla="*/ 39962 w 58249"/>
                <a:gd name="connsiteY8" fmla="*/ 25527 h 47624"/>
                <a:gd name="connsiteX9" fmla="*/ 33675 w 58249"/>
                <a:gd name="connsiteY9" fmla="*/ 24765 h 47624"/>
                <a:gd name="connsiteX10" fmla="*/ 33390 w 58249"/>
                <a:gd name="connsiteY10" fmla="*/ 21527 h 47624"/>
                <a:gd name="connsiteX11" fmla="*/ 37104 w 58249"/>
                <a:gd name="connsiteY11" fmla="*/ 0 h 47624"/>
                <a:gd name="connsiteX12" fmla="*/ 35199 w 58249"/>
                <a:gd name="connsiteY12" fmla="*/ 0 h 47624"/>
                <a:gd name="connsiteX13" fmla="*/ 35199 w 58249"/>
                <a:gd name="connsiteY13" fmla="*/ 0 h 4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249" h="47624">
                  <a:moveTo>
                    <a:pt x="35199" y="0"/>
                  </a:moveTo>
                  <a:lnTo>
                    <a:pt x="4910" y="0"/>
                  </a:lnTo>
                  <a:lnTo>
                    <a:pt x="338" y="30099"/>
                  </a:lnTo>
                  <a:cubicBezTo>
                    <a:pt x="-43" y="32671"/>
                    <a:pt x="-139" y="35052"/>
                    <a:pt x="243" y="37433"/>
                  </a:cubicBezTo>
                  <a:cubicBezTo>
                    <a:pt x="528" y="40005"/>
                    <a:pt x="1767" y="42386"/>
                    <a:pt x="3862" y="44482"/>
                  </a:cubicBezTo>
                  <a:cubicBezTo>
                    <a:pt x="6148" y="46577"/>
                    <a:pt x="10815" y="47625"/>
                    <a:pt x="18816" y="47625"/>
                  </a:cubicBezTo>
                  <a:lnTo>
                    <a:pt x="48153" y="47625"/>
                  </a:lnTo>
                  <a:lnTo>
                    <a:pt x="58250" y="25527"/>
                  </a:lnTo>
                  <a:lnTo>
                    <a:pt x="39962" y="25527"/>
                  </a:lnTo>
                  <a:cubicBezTo>
                    <a:pt x="34723" y="25527"/>
                    <a:pt x="33771" y="24860"/>
                    <a:pt x="33675" y="24765"/>
                  </a:cubicBezTo>
                  <a:cubicBezTo>
                    <a:pt x="33294" y="24479"/>
                    <a:pt x="33104" y="23527"/>
                    <a:pt x="33390" y="21527"/>
                  </a:cubicBezTo>
                  <a:lnTo>
                    <a:pt x="37104" y="0"/>
                  </a:lnTo>
                  <a:lnTo>
                    <a:pt x="35199" y="0"/>
                  </a:lnTo>
                  <a:lnTo>
                    <a:pt x="35199" y="0"/>
                  </a:lnTo>
                  <a:close/>
                </a:path>
              </a:pathLst>
            </a:custGeom>
            <a:grpFill/>
            <a:ln w="9525" cap="flat">
              <a:noFill/>
              <a:prstDash val="solid"/>
              <a:miter/>
            </a:ln>
          </p:spPr>
          <p:txBody>
            <a:bodyPr rtlCol="0" anchor="ctr"/>
            <a:lstStyle/>
            <a:p>
              <a:endParaRPr lang="zh-CN" altLang="en-US"/>
            </a:p>
          </p:txBody>
        </p:sp>
        <p:sp>
          <p:nvSpPr>
            <p:cNvPr id="45" name="任意多边形: 形状 44"/>
            <p:cNvSpPr/>
            <p:nvPr/>
          </p:nvSpPr>
          <p:spPr>
            <a:xfrm>
              <a:off x="6672738" y="3259740"/>
              <a:ext cx="214788" cy="36576"/>
            </a:xfrm>
            <a:custGeom>
              <a:avLst/>
              <a:gdLst>
                <a:gd name="connsiteX0" fmla="*/ 187928 w 214788"/>
                <a:gd name="connsiteY0" fmla="*/ 0 h 36576"/>
                <a:gd name="connsiteX1" fmla="*/ 158020 w 214788"/>
                <a:gd name="connsiteY1" fmla="*/ 0 h 36576"/>
                <a:gd name="connsiteX2" fmla="*/ 154591 w 214788"/>
                <a:gd name="connsiteY2" fmla="*/ 7429 h 36576"/>
                <a:gd name="connsiteX3" fmla="*/ 58769 w 214788"/>
                <a:gd name="connsiteY3" fmla="*/ 7429 h 36576"/>
                <a:gd name="connsiteX4" fmla="*/ 62293 w 214788"/>
                <a:gd name="connsiteY4" fmla="*/ 0 h 36576"/>
                <a:gd name="connsiteX5" fmla="*/ 29623 w 214788"/>
                <a:gd name="connsiteY5" fmla="*/ 0 h 36576"/>
                <a:gd name="connsiteX6" fmla="*/ 26098 w 214788"/>
                <a:gd name="connsiteY6" fmla="*/ 7429 h 36576"/>
                <a:gd name="connsiteX7" fmla="*/ 9906 w 214788"/>
                <a:gd name="connsiteY7" fmla="*/ 7429 h 36576"/>
                <a:gd name="connsiteX8" fmla="*/ 0 w 214788"/>
                <a:gd name="connsiteY8" fmla="*/ 29147 h 36576"/>
                <a:gd name="connsiteX9" fmla="*/ 16478 w 214788"/>
                <a:gd name="connsiteY9" fmla="*/ 29147 h 36576"/>
                <a:gd name="connsiteX10" fmla="*/ 13525 w 214788"/>
                <a:gd name="connsiteY10" fmla="*/ 36576 h 36576"/>
                <a:gd name="connsiteX11" fmla="*/ 46101 w 214788"/>
                <a:gd name="connsiteY11" fmla="*/ 36576 h 36576"/>
                <a:gd name="connsiteX12" fmla="*/ 49244 w 214788"/>
                <a:gd name="connsiteY12" fmla="*/ 29147 h 36576"/>
                <a:gd name="connsiteX13" fmla="*/ 144971 w 214788"/>
                <a:gd name="connsiteY13" fmla="*/ 29147 h 36576"/>
                <a:gd name="connsiteX14" fmla="*/ 141637 w 214788"/>
                <a:gd name="connsiteY14" fmla="*/ 36576 h 36576"/>
                <a:gd name="connsiteX15" fmla="*/ 174784 w 214788"/>
                <a:gd name="connsiteY15" fmla="*/ 36576 h 36576"/>
                <a:gd name="connsiteX16" fmla="*/ 178117 w 214788"/>
                <a:gd name="connsiteY16" fmla="*/ 29147 h 36576"/>
                <a:gd name="connsiteX17" fmla="*/ 205073 w 214788"/>
                <a:gd name="connsiteY17" fmla="*/ 29147 h 36576"/>
                <a:gd name="connsiteX18" fmla="*/ 214789 w 214788"/>
                <a:gd name="connsiteY18" fmla="*/ 7429 h 36576"/>
                <a:gd name="connsiteX19" fmla="*/ 187547 w 214788"/>
                <a:gd name="connsiteY19" fmla="*/ 7429 h 36576"/>
                <a:gd name="connsiteX20" fmla="*/ 190881 w 214788"/>
                <a:gd name="connsiteY20" fmla="*/ 0 h 36576"/>
                <a:gd name="connsiteX21" fmla="*/ 187928 w 214788"/>
                <a:gd name="connsiteY21" fmla="*/ 0 h 36576"/>
                <a:gd name="connsiteX22" fmla="*/ 187928 w 214788"/>
                <a:gd name="connsiteY22" fmla="*/ 0 h 3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4788" h="36576">
                  <a:moveTo>
                    <a:pt x="187928" y="0"/>
                  </a:moveTo>
                  <a:lnTo>
                    <a:pt x="158020" y="0"/>
                  </a:lnTo>
                  <a:cubicBezTo>
                    <a:pt x="158020" y="0"/>
                    <a:pt x="155353" y="5905"/>
                    <a:pt x="154591" y="7429"/>
                  </a:cubicBezTo>
                  <a:cubicBezTo>
                    <a:pt x="152591" y="7429"/>
                    <a:pt x="63913" y="7429"/>
                    <a:pt x="58769" y="7429"/>
                  </a:cubicBezTo>
                  <a:cubicBezTo>
                    <a:pt x="59817" y="5143"/>
                    <a:pt x="62293" y="0"/>
                    <a:pt x="62293" y="0"/>
                  </a:cubicBezTo>
                  <a:lnTo>
                    <a:pt x="29623" y="0"/>
                  </a:lnTo>
                  <a:cubicBezTo>
                    <a:pt x="29623" y="0"/>
                    <a:pt x="26765" y="5905"/>
                    <a:pt x="26098" y="7429"/>
                  </a:cubicBezTo>
                  <a:cubicBezTo>
                    <a:pt x="24289" y="7429"/>
                    <a:pt x="9906" y="7429"/>
                    <a:pt x="9906" y="7429"/>
                  </a:cubicBezTo>
                  <a:lnTo>
                    <a:pt x="0" y="29147"/>
                  </a:lnTo>
                  <a:cubicBezTo>
                    <a:pt x="0" y="29147"/>
                    <a:pt x="12763" y="29147"/>
                    <a:pt x="16478" y="29147"/>
                  </a:cubicBezTo>
                  <a:cubicBezTo>
                    <a:pt x="15430" y="31337"/>
                    <a:pt x="13525" y="36576"/>
                    <a:pt x="13525" y="36576"/>
                  </a:cubicBezTo>
                  <a:lnTo>
                    <a:pt x="46101" y="36576"/>
                  </a:lnTo>
                  <a:cubicBezTo>
                    <a:pt x="46101" y="36576"/>
                    <a:pt x="48482" y="30670"/>
                    <a:pt x="49244" y="29147"/>
                  </a:cubicBezTo>
                  <a:cubicBezTo>
                    <a:pt x="51340" y="29147"/>
                    <a:pt x="139827" y="29147"/>
                    <a:pt x="144971" y="29147"/>
                  </a:cubicBezTo>
                  <a:cubicBezTo>
                    <a:pt x="143923" y="31337"/>
                    <a:pt x="141637" y="36576"/>
                    <a:pt x="141637" y="36576"/>
                  </a:cubicBezTo>
                  <a:lnTo>
                    <a:pt x="174784" y="36576"/>
                  </a:lnTo>
                  <a:cubicBezTo>
                    <a:pt x="174784" y="36576"/>
                    <a:pt x="177451" y="30670"/>
                    <a:pt x="178117" y="29147"/>
                  </a:cubicBezTo>
                  <a:cubicBezTo>
                    <a:pt x="180118" y="29147"/>
                    <a:pt x="205073" y="29147"/>
                    <a:pt x="205073" y="29147"/>
                  </a:cubicBezTo>
                  <a:lnTo>
                    <a:pt x="214789" y="7429"/>
                  </a:lnTo>
                  <a:cubicBezTo>
                    <a:pt x="214789" y="7429"/>
                    <a:pt x="191929" y="7429"/>
                    <a:pt x="187547" y="7429"/>
                  </a:cubicBezTo>
                  <a:cubicBezTo>
                    <a:pt x="188690" y="5143"/>
                    <a:pt x="190881" y="0"/>
                    <a:pt x="190881" y="0"/>
                  </a:cubicBezTo>
                  <a:lnTo>
                    <a:pt x="187928" y="0"/>
                  </a:lnTo>
                  <a:lnTo>
                    <a:pt x="187928" y="0"/>
                  </a:lnTo>
                  <a:close/>
                </a:path>
              </a:pathLst>
            </a:custGeom>
            <a:grpFill/>
            <a:ln w="9525" cap="flat">
              <a:noFill/>
              <a:prstDash val="solid"/>
              <a:miter/>
            </a:ln>
          </p:spPr>
          <p:txBody>
            <a:bodyPr rtlCol="0" anchor="ctr"/>
            <a:lstStyle/>
            <a:p>
              <a:endParaRPr lang="zh-CN" altLang="en-US"/>
            </a:p>
          </p:txBody>
        </p:sp>
        <p:sp>
          <p:nvSpPr>
            <p:cNvPr id="46" name="任意多边形: 形状 45"/>
            <p:cNvSpPr/>
            <p:nvPr/>
          </p:nvSpPr>
          <p:spPr>
            <a:xfrm>
              <a:off x="6837140" y="3259359"/>
              <a:ext cx="214883" cy="158115"/>
            </a:xfrm>
            <a:custGeom>
              <a:avLst/>
              <a:gdLst>
                <a:gd name="connsiteX0" fmla="*/ 210121 w 214883"/>
                <a:gd name="connsiteY0" fmla="*/ 0 h 158115"/>
                <a:gd name="connsiteX1" fmla="*/ 181451 w 214883"/>
                <a:gd name="connsiteY1" fmla="*/ 95 h 158115"/>
                <a:gd name="connsiteX2" fmla="*/ 120967 w 214883"/>
                <a:gd name="connsiteY2" fmla="*/ 134588 h 158115"/>
                <a:gd name="connsiteX3" fmla="*/ 100679 w 214883"/>
                <a:gd name="connsiteY3" fmla="*/ 134588 h 158115"/>
                <a:gd name="connsiteX4" fmla="*/ 160877 w 214883"/>
                <a:gd name="connsiteY4" fmla="*/ 0 h 158115"/>
                <a:gd name="connsiteX5" fmla="*/ 129635 w 214883"/>
                <a:gd name="connsiteY5" fmla="*/ 0 h 158115"/>
                <a:gd name="connsiteX6" fmla="*/ 69437 w 214883"/>
                <a:gd name="connsiteY6" fmla="*/ 134588 h 158115"/>
                <a:gd name="connsiteX7" fmla="*/ 10668 w 214883"/>
                <a:gd name="connsiteY7" fmla="*/ 134588 h 158115"/>
                <a:gd name="connsiteX8" fmla="*/ 0 w 214883"/>
                <a:gd name="connsiteY8" fmla="*/ 158020 h 158115"/>
                <a:gd name="connsiteX9" fmla="*/ 204121 w 214883"/>
                <a:gd name="connsiteY9" fmla="*/ 158115 h 158115"/>
                <a:gd name="connsiteX10" fmla="*/ 214884 w 214883"/>
                <a:gd name="connsiteY10" fmla="*/ 134493 h 158115"/>
                <a:gd name="connsiteX11" fmla="*/ 152400 w 214883"/>
                <a:gd name="connsiteY11" fmla="*/ 134588 h 158115"/>
                <a:gd name="connsiteX12" fmla="*/ 212884 w 214883"/>
                <a:gd name="connsiteY12" fmla="*/ 0 h 158115"/>
                <a:gd name="connsiteX13" fmla="*/ 210121 w 214883"/>
                <a:gd name="connsiteY13" fmla="*/ 0 h 158115"/>
                <a:gd name="connsiteX14" fmla="*/ 210121 w 214883"/>
                <a:gd name="connsiteY14" fmla="*/ 0 h 158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4883" h="158115">
                  <a:moveTo>
                    <a:pt x="210121" y="0"/>
                  </a:moveTo>
                  <a:lnTo>
                    <a:pt x="181451" y="95"/>
                  </a:lnTo>
                  <a:cubicBezTo>
                    <a:pt x="181451" y="95"/>
                    <a:pt x="121825" y="132683"/>
                    <a:pt x="120967" y="134588"/>
                  </a:cubicBezTo>
                  <a:cubicBezTo>
                    <a:pt x="119158" y="134588"/>
                    <a:pt x="104680" y="134588"/>
                    <a:pt x="100679" y="134588"/>
                  </a:cubicBezTo>
                  <a:cubicBezTo>
                    <a:pt x="102775" y="129921"/>
                    <a:pt x="160877" y="0"/>
                    <a:pt x="160877" y="0"/>
                  </a:cubicBezTo>
                  <a:lnTo>
                    <a:pt x="129635" y="0"/>
                  </a:lnTo>
                  <a:cubicBezTo>
                    <a:pt x="129635" y="0"/>
                    <a:pt x="70390" y="132588"/>
                    <a:pt x="69437" y="134588"/>
                  </a:cubicBezTo>
                  <a:cubicBezTo>
                    <a:pt x="67342" y="134588"/>
                    <a:pt x="10668" y="134588"/>
                    <a:pt x="10668" y="134588"/>
                  </a:cubicBezTo>
                  <a:lnTo>
                    <a:pt x="0" y="158020"/>
                  </a:lnTo>
                  <a:lnTo>
                    <a:pt x="204121" y="158115"/>
                  </a:lnTo>
                  <a:lnTo>
                    <a:pt x="214884" y="134493"/>
                  </a:lnTo>
                  <a:cubicBezTo>
                    <a:pt x="214884" y="134493"/>
                    <a:pt x="157258" y="134588"/>
                    <a:pt x="152400" y="134588"/>
                  </a:cubicBezTo>
                  <a:cubicBezTo>
                    <a:pt x="154496" y="129921"/>
                    <a:pt x="212884" y="0"/>
                    <a:pt x="212884" y="0"/>
                  </a:cubicBezTo>
                  <a:lnTo>
                    <a:pt x="210121" y="0"/>
                  </a:lnTo>
                  <a:lnTo>
                    <a:pt x="210121" y="0"/>
                  </a:lnTo>
                  <a:close/>
                </a:path>
              </a:pathLst>
            </a:custGeom>
            <a:grpFill/>
            <a:ln w="9525" cap="flat">
              <a:noFill/>
              <a:prstDash val="solid"/>
              <a:miter/>
            </a:ln>
          </p:spPr>
          <p:txBody>
            <a:bodyPr rtlCol="0" anchor="ctr"/>
            <a:lstStyle/>
            <a:p>
              <a:endParaRPr lang="zh-CN" altLang="en-US"/>
            </a:p>
          </p:txBody>
        </p:sp>
        <p:sp>
          <p:nvSpPr>
            <p:cNvPr id="47" name="任意多边形: 形状 46"/>
            <p:cNvSpPr/>
            <p:nvPr/>
          </p:nvSpPr>
          <p:spPr>
            <a:xfrm>
              <a:off x="6866382" y="3269074"/>
              <a:ext cx="69341" cy="110109"/>
            </a:xfrm>
            <a:custGeom>
              <a:avLst/>
              <a:gdLst>
                <a:gd name="connsiteX0" fmla="*/ 66865 w 69341"/>
                <a:gd name="connsiteY0" fmla="*/ 95 h 110109"/>
                <a:gd name="connsiteX1" fmla="*/ 38767 w 69341"/>
                <a:gd name="connsiteY1" fmla="*/ 95 h 110109"/>
                <a:gd name="connsiteX2" fmla="*/ 1714 w 69341"/>
                <a:gd name="connsiteY2" fmla="*/ 91535 h 110109"/>
                <a:gd name="connsiteX3" fmla="*/ 0 w 69341"/>
                <a:gd name="connsiteY3" fmla="*/ 99536 h 110109"/>
                <a:gd name="connsiteX4" fmla="*/ 2381 w 69341"/>
                <a:gd name="connsiteY4" fmla="*/ 106013 h 110109"/>
                <a:gd name="connsiteX5" fmla="*/ 8668 w 69341"/>
                <a:gd name="connsiteY5" fmla="*/ 109157 h 110109"/>
                <a:gd name="connsiteX6" fmla="*/ 16764 w 69341"/>
                <a:gd name="connsiteY6" fmla="*/ 110109 h 110109"/>
                <a:gd name="connsiteX7" fmla="*/ 36290 w 69341"/>
                <a:gd name="connsiteY7" fmla="*/ 110109 h 110109"/>
                <a:gd name="connsiteX8" fmla="*/ 47339 w 69341"/>
                <a:gd name="connsiteY8" fmla="*/ 87344 h 110109"/>
                <a:gd name="connsiteX9" fmla="*/ 38481 w 69341"/>
                <a:gd name="connsiteY9" fmla="*/ 87344 h 110109"/>
                <a:gd name="connsiteX10" fmla="*/ 34957 w 69341"/>
                <a:gd name="connsiteY10" fmla="*/ 86678 h 110109"/>
                <a:gd name="connsiteX11" fmla="*/ 34957 w 69341"/>
                <a:gd name="connsiteY11" fmla="*/ 86487 h 110109"/>
                <a:gd name="connsiteX12" fmla="*/ 36671 w 69341"/>
                <a:gd name="connsiteY12" fmla="*/ 80582 h 110109"/>
                <a:gd name="connsiteX13" fmla="*/ 69342 w 69341"/>
                <a:gd name="connsiteY13" fmla="*/ 0 h 110109"/>
                <a:gd name="connsiteX14" fmla="*/ 66865 w 69341"/>
                <a:gd name="connsiteY14" fmla="*/ 0 h 110109"/>
                <a:gd name="connsiteX15" fmla="*/ 66865 w 69341"/>
                <a:gd name="connsiteY15" fmla="*/ 95 h 110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341" h="110109">
                  <a:moveTo>
                    <a:pt x="66865" y="95"/>
                  </a:moveTo>
                  <a:lnTo>
                    <a:pt x="38767" y="95"/>
                  </a:lnTo>
                  <a:lnTo>
                    <a:pt x="1714" y="91535"/>
                  </a:lnTo>
                  <a:cubicBezTo>
                    <a:pt x="571" y="94298"/>
                    <a:pt x="0" y="96965"/>
                    <a:pt x="0" y="99536"/>
                  </a:cubicBezTo>
                  <a:cubicBezTo>
                    <a:pt x="95" y="102394"/>
                    <a:pt x="952" y="104489"/>
                    <a:pt x="2381" y="106013"/>
                  </a:cubicBezTo>
                  <a:cubicBezTo>
                    <a:pt x="3810" y="107442"/>
                    <a:pt x="5905" y="108395"/>
                    <a:pt x="8668" y="109157"/>
                  </a:cubicBezTo>
                  <a:cubicBezTo>
                    <a:pt x="11239" y="109823"/>
                    <a:pt x="14002" y="110109"/>
                    <a:pt x="16764" y="110109"/>
                  </a:cubicBezTo>
                  <a:lnTo>
                    <a:pt x="36290" y="110109"/>
                  </a:lnTo>
                  <a:lnTo>
                    <a:pt x="47339" y="87344"/>
                  </a:lnTo>
                  <a:lnTo>
                    <a:pt x="38481" y="87344"/>
                  </a:lnTo>
                  <a:cubicBezTo>
                    <a:pt x="35623" y="87344"/>
                    <a:pt x="34957" y="86773"/>
                    <a:pt x="34957" y="86678"/>
                  </a:cubicBezTo>
                  <a:cubicBezTo>
                    <a:pt x="34957" y="86678"/>
                    <a:pt x="34957" y="86678"/>
                    <a:pt x="34957" y="86487"/>
                  </a:cubicBezTo>
                  <a:cubicBezTo>
                    <a:pt x="34957" y="85915"/>
                    <a:pt x="35052" y="84296"/>
                    <a:pt x="36671" y="80582"/>
                  </a:cubicBezTo>
                  <a:lnTo>
                    <a:pt x="69342" y="0"/>
                  </a:lnTo>
                  <a:lnTo>
                    <a:pt x="66865" y="0"/>
                  </a:lnTo>
                  <a:lnTo>
                    <a:pt x="66865" y="95"/>
                  </a:lnTo>
                  <a:close/>
                </a:path>
              </a:pathLst>
            </a:custGeom>
            <a:grpFill/>
            <a:ln w="9525" cap="flat">
              <a:noFill/>
              <a:prstDash val="solid"/>
              <a:miter/>
            </a:ln>
          </p:spPr>
          <p:txBody>
            <a:bodyPr rtlCol="0" anchor="ctr"/>
            <a:lstStyle/>
            <a:p>
              <a:endParaRPr lang="zh-CN" altLang="en-US"/>
            </a:p>
          </p:txBody>
        </p:sp>
        <p:sp>
          <p:nvSpPr>
            <p:cNvPr id="48" name="任意多边形: 形状 47"/>
            <p:cNvSpPr/>
            <p:nvPr/>
          </p:nvSpPr>
          <p:spPr>
            <a:xfrm>
              <a:off x="7007637" y="3268789"/>
              <a:ext cx="102774" cy="109918"/>
            </a:xfrm>
            <a:custGeom>
              <a:avLst/>
              <a:gdLst>
                <a:gd name="connsiteX0" fmla="*/ 99822 w 102774"/>
                <a:gd name="connsiteY0" fmla="*/ 0 h 109918"/>
                <a:gd name="connsiteX1" fmla="*/ 71818 w 102774"/>
                <a:gd name="connsiteY1" fmla="*/ 0 h 109918"/>
                <a:gd name="connsiteX2" fmla="*/ 28099 w 102774"/>
                <a:gd name="connsiteY2" fmla="*/ 78962 h 109918"/>
                <a:gd name="connsiteX3" fmla="*/ 22860 w 102774"/>
                <a:gd name="connsiteY3" fmla="*/ 86106 h 109918"/>
                <a:gd name="connsiteX4" fmla="*/ 17431 w 102774"/>
                <a:gd name="connsiteY4" fmla="*/ 87154 h 109918"/>
                <a:gd name="connsiteX5" fmla="*/ 10382 w 102774"/>
                <a:gd name="connsiteY5" fmla="*/ 87154 h 109918"/>
                <a:gd name="connsiteX6" fmla="*/ 0 w 102774"/>
                <a:gd name="connsiteY6" fmla="*/ 109919 h 109918"/>
                <a:gd name="connsiteX7" fmla="*/ 20574 w 102774"/>
                <a:gd name="connsiteY7" fmla="*/ 109919 h 109918"/>
                <a:gd name="connsiteX8" fmla="*/ 42481 w 102774"/>
                <a:gd name="connsiteY8" fmla="*/ 103442 h 109918"/>
                <a:gd name="connsiteX9" fmla="*/ 50863 w 102774"/>
                <a:gd name="connsiteY9" fmla="*/ 93059 h 109918"/>
                <a:gd name="connsiteX10" fmla="*/ 102775 w 102774"/>
                <a:gd name="connsiteY10" fmla="*/ 0 h 109918"/>
                <a:gd name="connsiteX11" fmla="*/ 99822 w 102774"/>
                <a:gd name="connsiteY11" fmla="*/ 0 h 109918"/>
                <a:gd name="connsiteX12" fmla="*/ 99822 w 102774"/>
                <a:gd name="connsiteY12" fmla="*/ 0 h 10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774" h="109918">
                  <a:moveTo>
                    <a:pt x="99822" y="0"/>
                  </a:moveTo>
                  <a:lnTo>
                    <a:pt x="71818" y="0"/>
                  </a:lnTo>
                  <a:lnTo>
                    <a:pt x="28099" y="78962"/>
                  </a:lnTo>
                  <a:cubicBezTo>
                    <a:pt x="25146" y="84201"/>
                    <a:pt x="23527" y="85630"/>
                    <a:pt x="22860" y="86106"/>
                  </a:cubicBezTo>
                  <a:cubicBezTo>
                    <a:pt x="21622" y="86868"/>
                    <a:pt x="19717" y="87154"/>
                    <a:pt x="17431" y="87154"/>
                  </a:cubicBezTo>
                  <a:lnTo>
                    <a:pt x="10382" y="87154"/>
                  </a:lnTo>
                  <a:lnTo>
                    <a:pt x="0" y="109919"/>
                  </a:lnTo>
                  <a:lnTo>
                    <a:pt x="20574" y="109919"/>
                  </a:lnTo>
                  <a:cubicBezTo>
                    <a:pt x="31051" y="109919"/>
                    <a:pt x="38195" y="107823"/>
                    <a:pt x="42481" y="103442"/>
                  </a:cubicBezTo>
                  <a:cubicBezTo>
                    <a:pt x="46577" y="99155"/>
                    <a:pt x="49339" y="95822"/>
                    <a:pt x="50863" y="93059"/>
                  </a:cubicBezTo>
                  <a:lnTo>
                    <a:pt x="102775" y="0"/>
                  </a:lnTo>
                  <a:lnTo>
                    <a:pt x="99822" y="0"/>
                  </a:lnTo>
                  <a:lnTo>
                    <a:pt x="99822" y="0"/>
                  </a:lnTo>
                  <a:close/>
                </a:path>
              </a:pathLst>
            </a:custGeom>
            <a:grpFill/>
            <a:ln w="9525" cap="flat">
              <a:noFill/>
              <a:prstDash val="solid"/>
              <a:miter/>
            </a:ln>
          </p:spPr>
          <p:txBody>
            <a:bodyPr rtlCol="0" anchor="ctr"/>
            <a:lstStyle/>
            <a:p>
              <a:endParaRPr lang="zh-CN" altLang="en-US"/>
            </a:p>
          </p:txBody>
        </p:sp>
        <p:sp>
          <p:nvSpPr>
            <p:cNvPr id="49" name="任意多边形: 形状 48"/>
            <p:cNvSpPr/>
            <p:nvPr/>
          </p:nvSpPr>
          <p:spPr>
            <a:xfrm>
              <a:off x="5076825" y="3233751"/>
              <a:ext cx="498062" cy="386224"/>
            </a:xfrm>
            <a:custGeom>
              <a:avLst/>
              <a:gdLst>
                <a:gd name="connsiteX0" fmla="*/ 136779 w 498062"/>
                <a:gd name="connsiteY0" fmla="*/ 300023 h 386224"/>
                <a:gd name="connsiteX1" fmla="*/ 204311 w 498062"/>
                <a:gd name="connsiteY1" fmla="*/ 271639 h 386224"/>
                <a:gd name="connsiteX2" fmla="*/ 223838 w 498062"/>
                <a:gd name="connsiteY2" fmla="*/ 320978 h 386224"/>
                <a:gd name="connsiteX3" fmla="*/ 337661 w 498062"/>
                <a:gd name="connsiteY3" fmla="*/ 245445 h 386224"/>
                <a:gd name="connsiteX4" fmla="*/ 498062 w 498062"/>
                <a:gd name="connsiteY4" fmla="*/ 196296 h 386224"/>
                <a:gd name="connsiteX5" fmla="*/ 483299 w 498062"/>
                <a:gd name="connsiteY5" fmla="*/ 158862 h 386224"/>
                <a:gd name="connsiteX6" fmla="*/ 325279 w 498062"/>
                <a:gd name="connsiteY6" fmla="*/ 220204 h 386224"/>
                <a:gd name="connsiteX7" fmla="*/ 238697 w 498062"/>
                <a:gd name="connsiteY7" fmla="*/ 299166 h 386224"/>
                <a:gd name="connsiteX8" fmla="*/ 224409 w 498062"/>
                <a:gd name="connsiteY8" fmla="*/ 263161 h 386224"/>
                <a:gd name="connsiteX9" fmla="*/ 480536 w 498062"/>
                <a:gd name="connsiteY9" fmla="*/ 151909 h 386224"/>
                <a:gd name="connsiteX10" fmla="*/ 461963 w 498062"/>
                <a:gd name="connsiteY10" fmla="*/ 104951 h 386224"/>
                <a:gd name="connsiteX11" fmla="*/ 309277 w 498062"/>
                <a:gd name="connsiteY11" fmla="*/ 164863 h 386224"/>
                <a:gd name="connsiteX12" fmla="*/ 218599 w 498062"/>
                <a:gd name="connsiteY12" fmla="*/ 248493 h 386224"/>
                <a:gd name="connsiteX13" fmla="*/ 204597 w 498062"/>
                <a:gd name="connsiteY13" fmla="*/ 213060 h 386224"/>
                <a:gd name="connsiteX14" fmla="*/ 459200 w 498062"/>
                <a:gd name="connsiteY14" fmla="*/ 97998 h 386224"/>
                <a:gd name="connsiteX15" fmla="*/ 420529 w 498062"/>
                <a:gd name="connsiteY15" fmla="*/ 176 h 386224"/>
                <a:gd name="connsiteX16" fmla="*/ 201454 w 498062"/>
                <a:gd name="connsiteY16" fmla="*/ 71899 h 386224"/>
                <a:gd name="connsiteX17" fmla="*/ 0 w 498062"/>
                <a:gd name="connsiteY17" fmla="*/ 140098 h 386224"/>
                <a:gd name="connsiteX18" fmla="*/ 97250 w 498062"/>
                <a:gd name="connsiteY18" fmla="*/ 386224 h 386224"/>
                <a:gd name="connsiteX19" fmla="*/ 146304 w 498062"/>
                <a:gd name="connsiteY19" fmla="*/ 386224 h 386224"/>
                <a:gd name="connsiteX20" fmla="*/ 124778 w 498062"/>
                <a:gd name="connsiteY20" fmla="*/ 331741 h 386224"/>
                <a:gd name="connsiteX21" fmla="*/ 136779 w 498062"/>
                <a:gd name="connsiteY21" fmla="*/ 300023 h 386224"/>
                <a:gd name="connsiteX22" fmla="*/ 136779 w 498062"/>
                <a:gd name="connsiteY22" fmla="*/ 300023 h 386224"/>
                <a:gd name="connsiteX23" fmla="*/ 88392 w 498062"/>
                <a:gd name="connsiteY23" fmla="*/ 239539 h 386224"/>
                <a:gd name="connsiteX24" fmla="*/ 122682 w 498062"/>
                <a:gd name="connsiteY24" fmla="*/ 225156 h 386224"/>
                <a:gd name="connsiteX25" fmla="*/ 130302 w 498062"/>
                <a:gd name="connsiteY25" fmla="*/ 244111 h 386224"/>
                <a:gd name="connsiteX26" fmla="*/ 184404 w 498062"/>
                <a:gd name="connsiteY26" fmla="*/ 221442 h 386224"/>
                <a:gd name="connsiteX27" fmla="*/ 198406 w 498062"/>
                <a:gd name="connsiteY27" fmla="*/ 256875 h 386224"/>
                <a:gd name="connsiteX28" fmla="*/ 131921 w 498062"/>
                <a:gd name="connsiteY28" fmla="*/ 284497 h 386224"/>
                <a:gd name="connsiteX29" fmla="*/ 113062 w 498062"/>
                <a:gd name="connsiteY29" fmla="*/ 285259 h 386224"/>
                <a:gd name="connsiteX30" fmla="*/ 99727 w 498062"/>
                <a:gd name="connsiteY30" fmla="*/ 268209 h 386224"/>
                <a:gd name="connsiteX31" fmla="*/ 88392 w 498062"/>
                <a:gd name="connsiteY31" fmla="*/ 239539 h 386224"/>
                <a:gd name="connsiteX32" fmla="*/ 88392 w 498062"/>
                <a:gd name="connsiteY32" fmla="*/ 239539 h 386224"/>
                <a:gd name="connsiteX33" fmla="*/ 180499 w 498062"/>
                <a:gd name="connsiteY33" fmla="*/ 158100 h 386224"/>
                <a:gd name="connsiteX34" fmla="*/ 207169 w 498062"/>
                <a:gd name="connsiteY34" fmla="*/ 184008 h 386224"/>
                <a:gd name="connsiteX35" fmla="*/ 181166 w 498062"/>
                <a:gd name="connsiteY35" fmla="*/ 210583 h 386224"/>
                <a:gd name="connsiteX36" fmla="*/ 154496 w 498062"/>
                <a:gd name="connsiteY36" fmla="*/ 184675 h 386224"/>
                <a:gd name="connsiteX37" fmla="*/ 180499 w 498062"/>
                <a:gd name="connsiteY37" fmla="*/ 158100 h 386224"/>
                <a:gd name="connsiteX38" fmla="*/ 180499 w 498062"/>
                <a:gd name="connsiteY38" fmla="*/ 158100 h 3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98062" h="386224">
                  <a:moveTo>
                    <a:pt x="136779" y="300023"/>
                  </a:moveTo>
                  <a:cubicBezTo>
                    <a:pt x="149066" y="294689"/>
                    <a:pt x="204311" y="271639"/>
                    <a:pt x="204311" y="271639"/>
                  </a:cubicBezTo>
                  <a:lnTo>
                    <a:pt x="223838" y="320978"/>
                  </a:lnTo>
                  <a:cubicBezTo>
                    <a:pt x="277749" y="298404"/>
                    <a:pt x="289274" y="279640"/>
                    <a:pt x="337661" y="245445"/>
                  </a:cubicBezTo>
                  <a:cubicBezTo>
                    <a:pt x="385096" y="211821"/>
                    <a:pt x="439293" y="194391"/>
                    <a:pt x="498062" y="196296"/>
                  </a:cubicBezTo>
                  <a:cubicBezTo>
                    <a:pt x="496729" y="192962"/>
                    <a:pt x="483584" y="159720"/>
                    <a:pt x="483299" y="158862"/>
                  </a:cubicBezTo>
                  <a:cubicBezTo>
                    <a:pt x="403765" y="155814"/>
                    <a:pt x="354330" y="192771"/>
                    <a:pt x="325279" y="220204"/>
                  </a:cubicBezTo>
                  <a:cubicBezTo>
                    <a:pt x="296894" y="246969"/>
                    <a:pt x="277844" y="281544"/>
                    <a:pt x="238697" y="299166"/>
                  </a:cubicBezTo>
                  <a:cubicBezTo>
                    <a:pt x="238697" y="299166"/>
                    <a:pt x="227838" y="271924"/>
                    <a:pt x="224409" y="263161"/>
                  </a:cubicBezTo>
                  <a:cubicBezTo>
                    <a:pt x="292513" y="228681"/>
                    <a:pt x="341662" y="146575"/>
                    <a:pt x="480536" y="151909"/>
                  </a:cubicBezTo>
                  <a:cubicBezTo>
                    <a:pt x="480155" y="150957"/>
                    <a:pt x="463963" y="110285"/>
                    <a:pt x="461963" y="104951"/>
                  </a:cubicBezTo>
                  <a:cubicBezTo>
                    <a:pt x="393287" y="103141"/>
                    <a:pt x="340900" y="133431"/>
                    <a:pt x="309277" y="164863"/>
                  </a:cubicBezTo>
                  <a:cubicBezTo>
                    <a:pt x="279178" y="194772"/>
                    <a:pt x="259937" y="229062"/>
                    <a:pt x="218599" y="248493"/>
                  </a:cubicBezTo>
                  <a:cubicBezTo>
                    <a:pt x="217646" y="245921"/>
                    <a:pt x="207264" y="219822"/>
                    <a:pt x="204597" y="213060"/>
                  </a:cubicBezTo>
                  <a:cubicBezTo>
                    <a:pt x="285083" y="161720"/>
                    <a:pt x="330899" y="95045"/>
                    <a:pt x="459200" y="97998"/>
                  </a:cubicBezTo>
                  <a:lnTo>
                    <a:pt x="420529" y="176"/>
                  </a:lnTo>
                  <a:cubicBezTo>
                    <a:pt x="319850" y="-2872"/>
                    <a:pt x="252508" y="34180"/>
                    <a:pt x="201454" y="71899"/>
                  </a:cubicBezTo>
                  <a:cubicBezTo>
                    <a:pt x="151067" y="109047"/>
                    <a:pt x="89726" y="140098"/>
                    <a:pt x="0" y="140098"/>
                  </a:cubicBezTo>
                  <a:lnTo>
                    <a:pt x="97250" y="386224"/>
                  </a:lnTo>
                  <a:lnTo>
                    <a:pt x="146304" y="386224"/>
                  </a:lnTo>
                  <a:cubicBezTo>
                    <a:pt x="141256" y="373461"/>
                    <a:pt x="130016" y="345838"/>
                    <a:pt x="124778" y="331741"/>
                  </a:cubicBezTo>
                  <a:cubicBezTo>
                    <a:pt x="118015" y="313168"/>
                    <a:pt x="124587" y="305262"/>
                    <a:pt x="136779" y="300023"/>
                  </a:cubicBezTo>
                  <a:lnTo>
                    <a:pt x="136779" y="300023"/>
                  </a:lnTo>
                  <a:close/>
                  <a:moveTo>
                    <a:pt x="88392" y="239539"/>
                  </a:moveTo>
                  <a:lnTo>
                    <a:pt x="122682" y="225156"/>
                  </a:lnTo>
                  <a:lnTo>
                    <a:pt x="130302" y="244111"/>
                  </a:lnTo>
                  <a:lnTo>
                    <a:pt x="184404" y="221442"/>
                  </a:lnTo>
                  <a:lnTo>
                    <a:pt x="198406" y="256875"/>
                  </a:lnTo>
                  <a:lnTo>
                    <a:pt x="131921" y="284497"/>
                  </a:lnTo>
                  <a:cubicBezTo>
                    <a:pt x="131921" y="284497"/>
                    <a:pt x="121730" y="288403"/>
                    <a:pt x="113062" y="285259"/>
                  </a:cubicBezTo>
                  <a:cubicBezTo>
                    <a:pt x="105632" y="282592"/>
                    <a:pt x="102299" y="275067"/>
                    <a:pt x="99727" y="268209"/>
                  </a:cubicBezTo>
                  <a:cubicBezTo>
                    <a:pt x="95631" y="258018"/>
                    <a:pt x="91440" y="247254"/>
                    <a:pt x="88392" y="239539"/>
                  </a:cubicBezTo>
                  <a:lnTo>
                    <a:pt x="88392" y="239539"/>
                  </a:lnTo>
                  <a:close/>
                  <a:moveTo>
                    <a:pt x="180499" y="158100"/>
                  </a:moveTo>
                  <a:cubicBezTo>
                    <a:pt x="194977" y="157910"/>
                    <a:pt x="206978" y="169530"/>
                    <a:pt x="207169" y="184008"/>
                  </a:cubicBezTo>
                  <a:cubicBezTo>
                    <a:pt x="207264" y="198582"/>
                    <a:pt x="195739" y="210393"/>
                    <a:pt x="181166" y="210583"/>
                  </a:cubicBezTo>
                  <a:cubicBezTo>
                    <a:pt x="166592" y="210774"/>
                    <a:pt x="154686" y="199153"/>
                    <a:pt x="154496" y="184675"/>
                  </a:cubicBezTo>
                  <a:cubicBezTo>
                    <a:pt x="154305" y="170102"/>
                    <a:pt x="165926" y="158196"/>
                    <a:pt x="180499" y="158100"/>
                  </a:cubicBezTo>
                  <a:lnTo>
                    <a:pt x="180499" y="158100"/>
                  </a:lnTo>
                  <a:close/>
                </a:path>
              </a:pathLst>
            </a:custGeom>
            <a:grpFill/>
            <a:ln w="9525" cap="flat">
              <a:noFill/>
              <a:prstDash val="solid"/>
              <a:miter/>
            </a:ln>
          </p:spPr>
          <p:txBody>
            <a:bodyPr rtlCol="0" anchor="ctr"/>
            <a:lstStyle/>
            <a:p>
              <a:endParaRPr lang="zh-CN" altLang="en-US"/>
            </a:p>
          </p:txBody>
        </p:sp>
        <p:sp>
          <p:nvSpPr>
            <p:cNvPr id="50" name="任意多边形: 形状 49"/>
            <p:cNvSpPr/>
            <p:nvPr/>
          </p:nvSpPr>
          <p:spPr>
            <a:xfrm>
              <a:off x="5241035" y="3436619"/>
              <a:ext cx="371855" cy="183356"/>
            </a:xfrm>
            <a:custGeom>
              <a:avLst/>
              <a:gdLst>
                <a:gd name="connsiteX0" fmla="*/ 336423 w 371855"/>
                <a:gd name="connsiteY0" fmla="*/ 0 h 183356"/>
                <a:gd name="connsiteX1" fmla="*/ 174689 w 371855"/>
                <a:gd name="connsiteY1" fmla="*/ 73533 h 183356"/>
                <a:gd name="connsiteX2" fmla="*/ 62579 w 371855"/>
                <a:gd name="connsiteY2" fmla="*/ 160115 h 183356"/>
                <a:gd name="connsiteX3" fmla="*/ 29718 w 371855"/>
                <a:gd name="connsiteY3" fmla="*/ 143637 h 183356"/>
                <a:gd name="connsiteX4" fmla="*/ 20003 w 371855"/>
                <a:gd name="connsiteY4" fmla="*/ 119158 h 183356"/>
                <a:gd name="connsiteX5" fmla="*/ 0 w 371855"/>
                <a:gd name="connsiteY5" fmla="*/ 127540 h 183356"/>
                <a:gd name="connsiteX6" fmla="*/ 21908 w 371855"/>
                <a:gd name="connsiteY6" fmla="*/ 183356 h 183356"/>
                <a:gd name="connsiteX7" fmla="*/ 129445 w 371855"/>
                <a:gd name="connsiteY7" fmla="*/ 183356 h 183356"/>
                <a:gd name="connsiteX8" fmla="*/ 371856 w 371855"/>
                <a:gd name="connsiteY8" fmla="*/ 89535 h 183356"/>
                <a:gd name="connsiteX9" fmla="*/ 336423 w 371855"/>
                <a:gd name="connsiteY9" fmla="*/ 0 h 183356"/>
                <a:gd name="connsiteX10" fmla="*/ 336423 w 371855"/>
                <a:gd name="connsiteY10" fmla="*/ 0 h 18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855" h="183356">
                  <a:moveTo>
                    <a:pt x="336423" y="0"/>
                  </a:moveTo>
                  <a:cubicBezTo>
                    <a:pt x="256794" y="0"/>
                    <a:pt x="205835" y="37624"/>
                    <a:pt x="174689" y="73533"/>
                  </a:cubicBezTo>
                  <a:cubicBezTo>
                    <a:pt x="157163" y="93726"/>
                    <a:pt x="101251" y="152400"/>
                    <a:pt x="62579" y="160115"/>
                  </a:cubicBezTo>
                  <a:cubicBezTo>
                    <a:pt x="47530" y="163163"/>
                    <a:pt x="35528" y="158020"/>
                    <a:pt x="29718" y="143637"/>
                  </a:cubicBezTo>
                  <a:cubicBezTo>
                    <a:pt x="26765" y="136208"/>
                    <a:pt x="23146" y="127064"/>
                    <a:pt x="20003" y="119158"/>
                  </a:cubicBezTo>
                  <a:lnTo>
                    <a:pt x="0" y="127540"/>
                  </a:lnTo>
                  <a:lnTo>
                    <a:pt x="21908" y="183356"/>
                  </a:lnTo>
                  <a:lnTo>
                    <a:pt x="129445" y="183356"/>
                  </a:lnTo>
                  <a:cubicBezTo>
                    <a:pt x="236887" y="78200"/>
                    <a:pt x="371856" y="89535"/>
                    <a:pt x="371856" y="89535"/>
                  </a:cubicBezTo>
                  <a:lnTo>
                    <a:pt x="336423" y="0"/>
                  </a:lnTo>
                  <a:lnTo>
                    <a:pt x="336423" y="0"/>
                  </a:lnTo>
                  <a:close/>
                </a:path>
              </a:pathLst>
            </a:custGeom>
            <a:grpFill/>
            <a:ln w="9525" cap="flat">
              <a:noFill/>
              <a:prstDash val="solid"/>
              <a:miter/>
            </a:ln>
          </p:spPr>
          <p:txBody>
            <a:bodyPr rtlCol="0" anchor="ctr"/>
            <a:lstStyle/>
            <a:p>
              <a:endParaRPr lang="zh-CN" altLang="en-US"/>
            </a:p>
          </p:txBody>
        </p:sp>
      </p:gr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79" y="6014018"/>
            <a:ext cx="1503997" cy="774833"/>
          </a:xfrm>
          <a:prstGeom prst="rect">
            <a:avLst/>
          </a:prstGeom>
        </p:spPr>
      </p:pic>
      <p:sp>
        <p:nvSpPr>
          <p:cNvPr id="5" name="文本占位符 4"/>
          <p:cNvSpPr>
            <a:spLocks noGrp="1"/>
          </p:cNvSpPr>
          <p:nvPr>
            <p:ph type="body" sz="quarter" idx="10"/>
          </p:nvPr>
        </p:nvSpPr>
        <p:spPr>
          <a:xfrm>
            <a:off x="479425" y="354568"/>
            <a:ext cx="11233150" cy="369332"/>
          </a:xfrm>
        </p:spPr>
        <p:txBody>
          <a:bodyPr vert="horz" lIns="0" tIns="0" rIns="0" bIns="0" anchor="ctr">
            <a:spAutoFit/>
          </a:bodyPr>
          <a:lstStyle>
            <a:lvl1pPr marL="0" indent="0">
              <a:buFont typeface="Arial" panose="020B0604020202020204" pitchFamily="34" charset="0"/>
              <a:buNone/>
              <a:defRPr lang="zh-CN" altLang="en-US" sz="2400" b="1" dirty="0" smtClean="0">
                <a:solidFill>
                  <a:srgbClr val="004EA1"/>
                </a:solidFill>
                <a:cs typeface="+mj-cs"/>
              </a:defRPr>
            </a:lvl1pPr>
          </a:lstStyle>
          <a:p>
            <a:pPr marL="342900" lvl="0" indent="-342900">
              <a:lnSpc>
                <a:spcPct val="100000"/>
              </a:lnSpc>
              <a:spcBef>
                <a:spcPct val="0"/>
              </a:spcBef>
            </a:pPr>
            <a:r>
              <a:rPr lang="zh-CN" altLang="en-US" dirty="0"/>
              <a:t>单击此处编辑母版文本样式</a:t>
            </a:r>
            <a:endParaRPr lang="zh-CN" altLang="en-US" dirty="0"/>
          </a:p>
        </p:txBody>
      </p:sp>
      <p:sp>
        <p:nvSpPr>
          <p:cNvPr id="8" name="文本占位符 7"/>
          <p:cNvSpPr>
            <a:spLocks noGrp="1"/>
          </p:cNvSpPr>
          <p:nvPr>
            <p:ph type="body" sz="quarter" idx="11"/>
          </p:nvPr>
        </p:nvSpPr>
        <p:spPr>
          <a:xfrm>
            <a:off x="1485900" y="6308725"/>
            <a:ext cx="9740900" cy="123111"/>
          </a:xfrm>
        </p:spPr>
        <p:txBody>
          <a:bodyPr lIns="0" tIns="0" rIns="0" bIns="0" anchor="t">
            <a:spAutoFit/>
          </a:bodyPr>
          <a:lstStyle>
            <a:lvl1pPr marL="107950" indent="-107950">
              <a:lnSpc>
                <a:spcPct val="100000"/>
              </a:lnSpc>
              <a:spcBef>
                <a:spcPts val="0"/>
              </a:spcBef>
              <a:buFont typeface="+mj-lt"/>
              <a:buAutoNum type="arabicPeriod"/>
              <a:defRPr sz="800">
                <a:solidFill>
                  <a:schemeClr val="tx1">
                    <a:lumMod val="50000"/>
                    <a:lumOff val="50000"/>
                  </a:schemeClr>
                </a:solidFill>
              </a:defRPr>
            </a:lvl1pPr>
            <a:lvl2pPr marL="457200" indent="0">
              <a:buNone/>
              <a:defRPr/>
            </a:lvl2pPr>
          </a:lstStyle>
          <a:p>
            <a:pPr lvl="0"/>
            <a:r>
              <a:rPr lang="zh-CN" altLang="en-US" dirty="0"/>
              <a:t>单击此处编辑母版文本样式</a:t>
            </a:r>
            <a:endParaRPr lang="zh-CN" alt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节标题">
    <p:bg>
      <p:bgPr>
        <a:solidFill>
          <a:schemeClr val="bg1"/>
        </a:solidFill>
        <a:effectLst/>
      </p:bgPr>
    </p:bg>
    <p:spTree>
      <p:nvGrpSpPr>
        <p:cNvPr id="1" name=""/>
        <p:cNvGrpSpPr/>
        <p:nvPr/>
      </p:nvGrpSpPr>
      <p:grpSpPr>
        <a:xfrm>
          <a:off x="0" y="0"/>
          <a:ext cx="0" cy="0"/>
          <a:chOff x="0" y="0"/>
          <a:chExt cx="0" cy="0"/>
        </a:xfrm>
      </p:grpSpPr>
      <p:sp>
        <p:nvSpPr>
          <p:cNvPr id="39" name="图形 37"/>
          <p:cNvSpPr/>
          <p:nvPr/>
        </p:nvSpPr>
        <p:spPr>
          <a:xfrm>
            <a:off x="0" y="0"/>
            <a:ext cx="12192000" cy="6858000"/>
          </a:xfrm>
          <a:custGeom>
            <a:avLst/>
            <a:gdLst>
              <a:gd name="connsiteX0" fmla="*/ 0 w 12192000"/>
              <a:gd name="connsiteY0" fmla="*/ 0 h 6520624"/>
              <a:gd name="connsiteX1" fmla="*/ 12192000 w 12192000"/>
              <a:gd name="connsiteY1" fmla="*/ 0 h 6520624"/>
              <a:gd name="connsiteX2" fmla="*/ 12192000 w 12192000"/>
              <a:gd name="connsiteY2" fmla="*/ 6520625 h 6520624"/>
              <a:gd name="connsiteX3" fmla="*/ 0 w 12192000"/>
              <a:gd name="connsiteY3" fmla="*/ 6520625 h 6520624"/>
              <a:gd name="connsiteX4" fmla="*/ 0 w 12192000"/>
              <a:gd name="connsiteY4" fmla="*/ 0 h 6520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520624">
                <a:moveTo>
                  <a:pt x="0" y="0"/>
                </a:moveTo>
                <a:lnTo>
                  <a:pt x="12192000" y="0"/>
                </a:lnTo>
                <a:lnTo>
                  <a:pt x="12192000" y="6520625"/>
                </a:lnTo>
                <a:lnTo>
                  <a:pt x="0" y="6520625"/>
                </a:lnTo>
                <a:lnTo>
                  <a:pt x="0" y="0"/>
                </a:lnTo>
                <a:close/>
              </a:path>
            </a:pathLst>
          </a:custGeom>
          <a:solidFill>
            <a:srgbClr val="00B052"/>
          </a:solidFill>
          <a:ln w="6350" cap="flat">
            <a:noFill/>
            <a:prstDash val="solid"/>
            <a:miter/>
          </a:ln>
        </p:spPr>
        <p:txBody>
          <a:bodyPr rtlCol="0" anchor="ctr"/>
          <a:lstStyle/>
          <a:p>
            <a:endParaRPr lang="zh-CN" altLang="en-US"/>
          </a:p>
        </p:txBody>
      </p:sp>
      <p:sp>
        <p:nvSpPr>
          <p:cNvPr id="8" name="标题 7"/>
          <p:cNvSpPr>
            <a:spLocks noGrp="1"/>
          </p:cNvSpPr>
          <p:nvPr>
            <p:ph type="title" hasCustomPrompt="1"/>
          </p:nvPr>
        </p:nvSpPr>
        <p:spPr>
          <a:xfrm>
            <a:off x="1493579" y="1155671"/>
            <a:ext cx="7614326" cy="895350"/>
          </a:xfrm>
          <a:prstGeom prst="rect">
            <a:avLst/>
          </a:prstGeom>
        </p:spPr>
        <p:txBody>
          <a:bodyPr anchor="ctr">
            <a:normAutofit/>
          </a:bodyPr>
          <a:lstStyle>
            <a:lvl1pPr algn="l">
              <a:lnSpc>
                <a:spcPct val="100000"/>
              </a:lnSpc>
              <a:defRPr sz="2800" b="1" i="1">
                <a:solidFill>
                  <a:schemeClr val="bg1"/>
                </a:solidFill>
              </a:defRPr>
            </a:lvl1pPr>
          </a:lstStyle>
          <a:p>
            <a:r>
              <a:rPr lang="zh-CN" altLang="en-US" dirty="0"/>
              <a:t>此处请填入标题</a:t>
            </a:r>
            <a:endParaRPr lang="zh-CN" altLang="en-US" dirty="0"/>
          </a:p>
        </p:txBody>
      </p:sp>
      <p:sp>
        <p:nvSpPr>
          <p:cNvPr id="9" name="文本占位符 8"/>
          <p:cNvSpPr>
            <a:spLocks noGrp="1"/>
          </p:cNvSpPr>
          <p:nvPr>
            <p:ph type="body" idx="1" hasCustomPrompt="1"/>
          </p:nvPr>
        </p:nvSpPr>
        <p:spPr>
          <a:xfrm>
            <a:off x="669925" y="2800868"/>
            <a:ext cx="5526338" cy="1015623"/>
          </a:xfrm>
          <a:prstGeom prst="rect">
            <a:avLst/>
          </a:prstGeom>
        </p:spPr>
        <p:txBody>
          <a:bodyPr vert="horz" lIns="91440" tIns="45720" rIns="91440" bIns="45720" rtlCol="0" anchor="t">
            <a:normAutofit/>
          </a:bodyPr>
          <a:lstStyle>
            <a:lvl1pPr marL="0" indent="0">
              <a:lnSpc>
                <a:spcPct val="100000"/>
              </a:lnSpc>
              <a:buNone/>
              <a:defRPr lang="en-US" sz="1800" b="0" i="1" dirty="0">
                <a:solidFill>
                  <a:schemeClr val="bg1"/>
                </a:solidFill>
                <a:latin typeface="+mj-lt"/>
                <a:ea typeface="+mj-ea"/>
                <a:cs typeface="+mj-cs"/>
              </a:defRPr>
            </a:lvl1pPr>
          </a:lstStyle>
          <a:p>
            <a:pPr marL="285750" lvl="0" indent="-285750">
              <a:lnSpc>
                <a:spcPct val="120000"/>
              </a:lnSpc>
              <a:spcBef>
                <a:spcPct val="0"/>
              </a:spcBef>
            </a:pPr>
            <a:r>
              <a:rPr lang="zh-CN" altLang="en-US" dirty="0"/>
              <a:t>此处请填入小标题</a:t>
            </a:r>
            <a:endParaRPr lang="en-US" dirty="0"/>
          </a:p>
        </p:txBody>
      </p:sp>
      <p:sp>
        <p:nvSpPr>
          <p:cNvPr id="4" name="图形 2"/>
          <p:cNvSpPr/>
          <p:nvPr/>
        </p:nvSpPr>
        <p:spPr>
          <a:xfrm>
            <a:off x="0" y="1178370"/>
            <a:ext cx="12192000" cy="5679630"/>
          </a:xfrm>
          <a:custGeom>
            <a:avLst/>
            <a:gdLst>
              <a:gd name="connsiteX0" fmla="*/ 0 w 12192000"/>
              <a:gd name="connsiteY0" fmla="*/ 4714494 h 5679630"/>
              <a:gd name="connsiteX1" fmla="*/ 5971286 w 12192000"/>
              <a:gd name="connsiteY1" fmla="*/ 3485197 h 5679630"/>
              <a:gd name="connsiteX2" fmla="*/ 6004751 w 12192000"/>
              <a:gd name="connsiteY2" fmla="*/ 3469513 h 5679630"/>
              <a:gd name="connsiteX3" fmla="*/ 12192000 w 12192000"/>
              <a:gd name="connsiteY3" fmla="*/ 0 h 5679630"/>
              <a:gd name="connsiteX4" fmla="*/ 12192000 w 12192000"/>
              <a:gd name="connsiteY4" fmla="*/ 5679631 h 5679630"/>
              <a:gd name="connsiteX5" fmla="*/ 0 w 12192000"/>
              <a:gd name="connsiteY5" fmla="*/ 5679631 h 5679630"/>
              <a:gd name="connsiteX6" fmla="*/ 0 w 12192000"/>
              <a:gd name="connsiteY6" fmla="*/ 4714494 h 5679630"/>
              <a:gd name="connsiteX7" fmla="*/ 0 w 12192000"/>
              <a:gd name="connsiteY7" fmla="*/ 4714494 h 5679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679630">
                <a:moveTo>
                  <a:pt x="0" y="4714494"/>
                </a:moveTo>
                <a:cubicBezTo>
                  <a:pt x="2217103" y="4716907"/>
                  <a:pt x="3937127" y="4432554"/>
                  <a:pt x="5971286" y="3485197"/>
                </a:cubicBezTo>
                <a:cubicBezTo>
                  <a:pt x="5982526" y="3479991"/>
                  <a:pt x="5993575" y="3474720"/>
                  <a:pt x="6004751" y="3469513"/>
                </a:cubicBezTo>
                <a:cubicBezTo>
                  <a:pt x="8174736" y="2444941"/>
                  <a:pt x="9867456" y="835279"/>
                  <a:pt x="12192000" y="0"/>
                </a:cubicBezTo>
                <a:cubicBezTo>
                  <a:pt x="12192000" y="1889062"/>
                  <a:pt x="12192000" y="3790569"/>
                  <a:pt x="12192000" y="5679631"/>
                </a:cubicBezTo>
                <a:cubicBezTo>
                  <a:pt x="8128000" y="5679631"/>
                  <a:pt x="4064000" y="5679631"/>
                  <a:pt x="0" y="5679631"/>
                </a:cubicBezTo>
                <a:lnTo>
                  <a:pt x="0" y="4714494"/>
                </a:lnTo>
                <a:lnTo>
                  <a:pt x="0" y="4714494"/>
                </a:lnTo>
                <a:close/>
              </a:path>
            </a:pathLst>
          </a:custGeom>
          <a:solidFill>
            <a:srgbClr val="8FD400"/>
          </a:solidFill>
          <a:ln w="6350" cap="flat">
            <a:noFill/>
            <a:prstDash val="solid"/>
            <a:miter/>
          </a:ln>
        </p:spPr>
        <p:txBody>
          <a:bodyPr rtlCol="0" anchor="ctr"/>
          <a:lstStyle/>
          <a:p>
            <a:endParaRPr lang="zh-CN" altLang="en-US"/>
          </a:p>
        </p:txBody>
      </p:sp>
      <p:grpSp>
        <p:nvGrpSpPr>
          <p:cNvPr id="43" name="图形 41"/>
          <p:cNvGrpSpPr/>
          <p:nvPr/>
        </p:nvGrpSpPr>
        <p:grpSpPr>
          <a:xfrm>
            <a:off x="8650214" y="5581760"/>
            <a:ext cx="2893557" cy="555515"/>
            <a:chOff x="5076825" y="3233751"/>
            <a:chExt cx="2033587" cy="390415"/>
          </a:xfrm>
          <a:solidFill>
            <a:schemeClr val="bg1"/>
          </a:solidFill>
        </p:grpSpPr>
        <p:sp>
          <p:nvSpPr>
            <p:cNvPr id="44" name="任意多边形: 形状 43"/>
            <p:cNvSpPr/>
            <p:nvPr/>
          </p:nvSpPr>
          <p:spPr>
            <a:xfrm>
              <a:off x="5866352" y="3458907"/>
              <a:ext cx="142303" cy="161163"/>
            </a:xfrm>
            <a:custGeom>
              <a:avLst/>
              <a:gdLst>
                <a:gd name="connsiteX0" fmla="*/ 72295 w 142303"/>
                <a:gd name="connsiteY0" fmla="*/ 0 h 161163"/>
                <a:gd name="connsiteX1" fmla="*/ 142304 w 142303"/>
                <a:gd name="connsiteY1" fmla="*/ 0 h 161163"/>
                <a:gd name="connsiteX2" fmla="*/ 69914 w 142303"/>
                <a:gd name="connsiteY2" fmla="*/ 161163 h 161163"/>
                <a:gd name="connsiteX3" fmla="*/ 0 w 142303"/>
                <a:gd name="connsiteY3" fmla="*/ 161163 h 161163"/>
                <a:gd name="connsiteX4" fmla="*/ 72295 w 142303"/>
                <a:gd name="connsiteY4" fmla="*/ 0 h 161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03" h="161163">
                  <a:moveTo>
                    <a:pt x="72295" y="0"/>
                  </a:moveTo>
                  <a:lnTo>
                    <a:pt x="142304" y="0"/>
                  </a:lnTo>
                  <a:lnTo>
                    <a:pt x="69914" y="161163"/>
                  </a:lnTo>
                  <a:lnTo>
                    <a:pt x="0" y="161163"/>
                  </a:lnTo>
                  <a:lnTo>
                    <a:pt x="72295" y="0"/>
                  </a:lnTo>
                  <a:close/>
                </a:path>
              </a:pathLst>
            </a:custGeom>
            <a:grpFill/>
            <a:ln w="9525" cap="flat">
              <a:noFill/>
              <a:prstDash val="solid"/>
              <a:miter/>
            </a:ln>
          </p:spPr>
          <p:txBody>
            <a:bodyPr rtlCol="0" anchor="ctr"/>
            <a:lstStyle/>
            <a:p>
              <a:endParaRPr lang="zh-CN" altLang="en-US"/>
            </a:p>
          </p:txBody>
        </p:sp>
        <p:sp>
          <p:nvSpPr>
            <p:cNvPr id="45" name="任意多边形: 形状 44"/>
            <p:cNvSpPr/>
            <p:nvPr/>
          </p:nvSpPr>
          <p:spPr>
            <a:xfrm>
              <a:off x="5944457" y="3396709"/>
              <a:ext cx="92106" cy="49244"/>
            </a:xfrm>
            <a:custGeom>
              <a:avLst/>
              <a:gdLst>
                <a:gd name="connsiteX0" fmla="*/ 22193 w 92106"/>
                <a:gd name="connsiteY0" fmla="*/ 0 h 49244"/>
                <a:gd name="connsiteX1" fmla="*/ 92107 w 92106"/>
                <a:gd name="connsiteY1" fmla="*/ 0 h 49244"/>
                <a:gd name="connsiteX2" fmla="*/ 70009 w 92106"/>
                <a:gd name="connsiteY2" fmla="*/ 49244 h 49244"/>
                <a:gd name="connsiteX3" fmla="*/ 0 w 92106"/>
                <a:gd name="connsiteY3" fmla="*/ 49244 h 49244"/>
                <a:gd name="connsiteX4" fmla="*/ 22193 w 92106"/>
                <a:gd name="connsiteY4" fmla="*/ 0 h 4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06" h="49244">
                  <a:moveTo>
                    <a:pt x="22193" y="0"/>
                  </a:moveTo>
                  <a:lnTo>
                    <a:pt x="92107" y="0"/>
                  </a:lnTo>
                  <a:lnTo>
                    <a:pt x="70009" y="49244"/>
                  </a:lnTo>
                  <a:lnTo>
                    <a:pt x="0" y="49244"/>
                  </a:lnTo>
                  <a:lnTo>
                    <a:pt x="22193" y="0"/>
                  </a:lnTo>
                  <a:close/>
                </a:path>
              </a:pathLst>
            </a:custGeom>
            <a:grpFill/>
            <a:ln w="9525" cap="flat">
              <a:noFill/>
              <a:prstDash val="solid"/>
              <a:miter/>
            </a:ln>
          </p:spPr>
          <p:txBody>
            <a:bodyPr rtlCol="0" anchor="ctr"/>
            <a:lstStyle/>
            <a:p>
              <a:endParaRPr lang="zh-CN" altLang="en-US"/>
            </a:p>
          </p:txBody>
        </p:sp>
        <p:sp>
          <p:nvSpPr>
            <p:cNvPr id="46" name="任意多边形: 形状 45"/>
            <p:cNvSpPr/>
            <p:nvPr/>
          </p:nvSpPr>
          <p:spPr>
            <a:xfrm>
              <a:off x="6531500" y="3455383"/>
              <a:ext cx="217663" cy="168116"/>
            </a:xfrm>
            <a:custGeom>
              <a:avLst/>
              <a:gdLst>
                <a:gd name="connsiteX0" fmla="*/ 148382 w 217663"/>
                <a:gd name="connsiteY0" fmla="*/ 69628 h 168116"/>
                <a:gd name="connsiteX1" fmla="*/ 149525 w 217663"/>
                <a:gd name="connsiteY1" fmla="*/ 44005 h 168116"/>
                <a:gd name="connsiteX2" fmla="*/ 130856 w 217663"/>
                <a:gd name="connsiteY2" fmla="*/ 36290 h 168116"/>
                <a:gd name="connsiteX3" fmla="*/ 100376 w 217663"/>
                <a:gd name="connsiteY3" fmla="*/ 47911 h 168116"/>
                <a:gd name="connsiteX4" fmla="*/ 82946 w 217663"/>
                <a:gd name="connsiteY4" fmla="*/ 69628 h 168116"/>
                <a:gd name="connsiteX5" fmla="*/ 148382 w 217663"/>
                <a:gd name="connsiteY5" fmla="*/ 69628 h 168116"/>
                <a:gd name="connsiteX6" fmla="*/ 148382 w 217663"/>
                <a:gd name="connsiteY6" fmla="*/ 69628 h 168116"/>
                <a:gd name="connsiteX7" fmla="*/ 202389 w 217663"/>
                <a:gd name="connsiteY7" fmla="*/ 98965 h 168116"/>
                <a:gd name="connsiteX8" fmla="*/ 69515 w 217663"/>
                <a:gd name="connsiteY8" fmla="*/ 98965 h 168116"/>
                <a:gd name="connsiteX9" fmla="*/ 68182 w 217663"/>
                <a:gd name="connsiteY9" fmla="*/ 121253 h 168116"/>
                <a:gd name="connsiteX10" fmla="*/ 88565 w 217663"/>
                <a:gd name="connsiteY10" fmla="*/ 131826 h 168116"/>
                <a:gd name="connsiteX11" fmla="*/ 109235 w 217663"/>
                <a:gd name="connsiteY11" fmla="*/ 127159 h 168116"/>
                <a:gd name="connsiteX12" fmla="*/ 125427 w 217663"/>
                <a:gd name="connsiteY12" fmla="*/ 116872 h 168116"/>
                <a:gd name="connsiteX13" fmla="*/ 191721 w 217663"/>
                <a:gd name="connsiteY13" fmla="*/ 116967 h 168116"/>
                <a:gd name="connsiteX14" fmla="*/ 136190 w 217663"/>
                <a:gd name="connsiteY14" fmla="*/ 157448 h 168116"/>
                <a:gd name="connsiteX15" fmla="*/ 70754 w 217663"/>
                <a:gd name="connsiteY15" fmla="*/ 168116 h 168116"/>
                <a:gd name="connsiteX16" fmla="*/ 20843 w 217663"/>
                <a:gd name="connsiteY16" fmla="*/ 159068 h 168116"/>
                <a:gd name="connsiteX17" fmla="*/ 1031 w 217663"/>
                <a:gd name="connsiteY17" fmla="*/ 130493 h 168116"/>
                <a:gd name="connsiteX18" fmla="*/ 8841 w 217663"/>
                <a:gd name="connsiteY18" fmla="*/ 84392 h 168116"/>
                <a:gd name="connsiteX19" fmla="*/ 62181 w 217663"/>
                <a:gd name="connsiteY19" fmla="*/ 23336 h 168116"/>
                <a:gd name="connsiteX20" fmla="*/ 144287 w 217663"/>
                <a:gd name="connsiteY20" fmla="*/ 0 h 168116"/>
                <a:gd name="connsiteX21" fmla="*/ 198198 w 217663"/>
                <a:gd name="connsiteY21" fmla="*/ 10382 h 168116"/>
                <a:gd name="connsiteX22" fmla="*/ 217343 w 217663"/>
                <a:gd name="connsiteY22" fmla="*/ 40577 h 168116"/>
                <a:gd name="connsiteX23" fmla="*/ 205437 w 217663"/>
                <a:gd name="connsiteY23" fmla="*/ 92107 h 168116"/>
                <a:gd name="connsiteX24" fmla="*/ 202389 w 217663"/>
                <a:gd name="connsiteY24" fmla="*/ 98965 h 168116"/>
                <a:gd name="connsiteX25" fmla="*/ 202389 w 217663"/>
                <a:gd name="connsiteY25" fmla="*/ 98965 h 16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7663" h="168116">
                  <a:moveTo>
                    <a:pt x="148382" y="69628"/>
                  </a:moveTo>
                  <a:cubicBezTo>
                    <a:pt x="152383" y="57721"/>
                    <a:pt x="152764" y="49149"/>
                    <a:pt x="149525" y="44005"/>
                  </a:cubicBezTo>
                  <a:cubicBezTo>
                    <a:pt x="146192" y="38862"/>
                    <a:pt x="140000" y="36290"/>
                    <a:pt x="130856" y="36290"/>
                  </a:cubicBezTo>
                  <a:cubicBezTo>
                    <a:pt x="120284" y="36290"/>
                    <a:pt x="110092" y="40195"/>
                    <a:pt x="100376" y="47911"/>
                  </a:cubicBezTo>
                  <a:cubicBezTo>
                    <a:pt x="94185" y="52768"/>
                    <a:pt x="88375" y="60007"/>
                    <a:pt x="82946" y="69628"/>
                  </a:cubicBezTo>
                  <a:lnTo>
                    <a:pt x="148382" y="69628"/>
                  </a:lnTo>
                  <a:lnTo>
                    <a:pt x="148382" y="69628"/>
                  </a:lnTo>
                  <a:close/>
                  <a:moveTo>
                    <a:pt x="202389" y="98965"/>
                  </a:moveTo>
                  <a:lnTo>
                    <a:pt x="69515" y="98965"/>
                  </a:lnTo>
                  <a:cubicBezTo>
                    <a:pt x="66277" y="108966"/>
                    <a:pt x="65801" y="116396"/>
                    <a:pt x="68182" y="121253"/>
                  </a:cubicBezTo>
                  <a:cubicBezTo>
                    <a:pt x="71420" y="128302"/>
                    <a:pt x="78278" y="131826"/>
                    <a:pt x="88565" y="131826"/>
                  </a:cubicBezTo>
                  <a:cubicBezTo>
                    <a:pt x="95138" y="131826"/>
                    <a:pt x="101996" y="130302"/>
                    <a:pt x="109235" y="127159"/>
                  </a:cubicBezTo>
                  <a:cubicBezTo>
                    <a:pt x="113711" y="125254"/>
                    <a:pt x="119141" y="121825"/>
                    <a:pt x="125427" y="116872"/>
                  </a:cubicBezTo>
                  <a:lnTo>
                    <a:pt x="191721" y="116967"/>
                  </a:lnTo>
                  <a:cubicBezTo>
                    <a:pt x="181053" y="131254"/>
                    <a:pt x="153526" y="150400"/>
                    <a:pt x="136190" y="157448"/>
                  </a:cubicBezTo>
                  <a:cubicBezTo>
                    <a:pt x="118950" y="164497"/>
                    <a:pt x="97138" y="168116"/>
                    <a:pt x="70754" y="168116"/>
                  </a:cubicBezTo>
                  <a:cubicBezTo>
                    <a:pt x="47894" y="168116"/>
                    <a:pt x="31225" y="165068"/>
                    <a:pt x="20843" y="159068"/>
                  </a:cubicBezTo>
                  <a:cubicBezTo>
                    <a:pt x="10365" y="153067"/>
                    <a:pt x="3793" y="143637"/>
                    <a:pt x="1031" y="130493"/>
                  </a:cubicBezTo>
                  <a:cubicBezTo>
                    <a:pt x="-1636" y="117348"/>
                    <a:pt x="840" y="102013"/>
                    <a:pt x="8841" y="84392"/>
                  </a:cubicBezTo>
                  <a:cubicBezTo>
                    <a:pt x="20081" y="59245"/>
                    <a:pt x="37892" y="38862"/>
                    <a:pt x="62181" y="23336"/>
                  </a:cubicBezTo>
                  <a:cubicBezTo>
                    <a:pt x="86470" y="7810"/>
                    <a:pt x="113807" y="0"/>
                    <a:pt x="144287" y="0"/>
                  </a:cubicBezTo>
                  <a:cubicBezTo>
                    <a:pt x="169052" y="0"/>
                    <a:pt x="187054" y="3429"/>
                    <a:pt x="198198" y="10382"/>
                  </a:cubicBezTo>
                  <a:cubicBezTo>
                    <a:pt x="209438" y="17335"/>
                    <a:pt x="215724" y="27337"/>
                    <a:pt x="217343" y="40577"/>
                  </a:cubicBezTo>
                  <a:cubicBezTo>
                    <a:pt x="218867" y="53721"/>
                    <a:pt x="214962" y="70866"/>
                    <a:pt x="205437" y="92107"/>
                  </a:cubicBezTo>
                  <a:lnTo>
                    <a:pt x="202389" y="98965"/>
                  </a:lnTo>
                  <a:lnTo>
                    <a:pt x="202389" y="98965"/>
                  </a:lnTo>
                  <a:close/>
                </a:path>
              </a:pathLst>
            </a:custGeom>
            <a:grpFill/>
            <a:ln w="9525" cap="flat">
              <a:noFill/>
              <a:prstDash val="solid"/>
              <a:miter/>
            </a:ln>
          </p:spPr>
          <p:txBody>
            <a:bodyPr rtlCol="0" anchor="ctr"/>
            <a:lstStyle/>
            <a:p>
              <a:endParaRPr lang="zh-CN" altLang="en-US"/>
            </a:p>
          </p:txBody>
        </p:sp>
        <p:sp>
          <p:nvSpPr>
            <p:cNvPr id="47" name="任意多边形: 形状 46"/>
            <p:cNvSpPr/>
            <p:nvPr/>
          </p:nvSpPr>
          <p:spPr>
            <a:xfrm>
              <a:off x="6880358" y="3455383"/>
              <a:ext cx="217640" cy="168116"/>
            </a:xfrm>
            <a:custGeom>
              <a:avLst/>
              <a:gdLst>
                <a:gd name="connsiteX0" fmla="*/ 148234 w 217640"/>
                <a:gd name="connsiteY0" fmla="*/ 69628 h 168116"/>
                <a:gd name="connsiteX1" fmla="*/ 149377 w 217640"/>
                <a:gd name="connsiteY1" fmla="*/ 44005 h 168116"/>
                <a:gd name="connsiteX2" fmla="*/ 130708 w 217640"/>
                <a:gd name="connsiteY2" fmla="*/ 36290 h 168116"/>
                <a:gd name="connsiteX3" fmla="*/ 100133 w 217640"/>
                <a:gd name="connsiteY3" fmla="*/ 47911 h 168116"/>
                <a:gd name="connsiteX4" fmla="*/ 82702 w 217640"/>
                <a:gd name="connsiteY4" fmla="*/ 69628 h 168116"/>
                <a:gd name="connsiteX5" fmla="*/ 148234 w 217640"/>
                <a:gd name="connsiteY5" fmla="*/ 69628 h 168116"/>
                <a:gd name="connsiteX6" fmla="*/ 148234 w 217640"/>
                <a:gd name="connsiteY6" fmla="*/ 69628 h 168116"/>
                <a:gd name="connsiteX7" fmla="*/ 202336 w 217640"/>
                <a:gd name="connsiteY7" fmla="*/ 98965 h 168116"/>
                <a:gd name="connsiteX8" fmla="*/ 69462 w 217640"/>
                <a:gd name="connsiteY8" fmla="*/ 98965 h 168116"/>
                <a:gd name="connsiteX9" fmla="*/ 68129 w 217640"/>
                <a:gd name="connsiteY9" fmla="*/ 121253 h 168116"/>
                <a:gd name="connsiteX10" fmla="*/ 88512 w 217640"/>
                <a:gd name="connsiteY10" fmla="*/ 131826 h 168116"/>
                <a:gd name="connsiteX11" fmla="*/ 109182 w 217640"/>
                <a:gd name="connsiteY11" fmla="*/ 127159 h 168116"/>
                <a:gd name="connsiteX12" fmla="*/ 125469 w 217640"/>
                <a:gd name="connsiteY12" fmla="*/ 116872 h 168116"/>
                <a:gd name="connsiteX13" fmla="*/ 191763 w 217640"/>
                <a:gd name="connsiteY13" fmla="*/ 116967 h 168116"/>
                <a:gd name="connsiteX14" fmla="*/ 136233 w 217640"/>
                <a:gd name="connsiteY14" fmla="*/ 157448 h 168116"/>
                <a:gd name="connsiteX15" fmla="*/ 70796 w 217640"/>
                <a:gd name="connsiteY15" fmla="*/ 168116 h 168116"/>
                <a:gd name="connsiteX16" fmla="*/ 20790 w 217640"/>
                <a:gd name="connsiteY16" fmla="*/ 159068 h 168116"/>
                <a:gd name="connsiteX17" fmla="*/ 1073 w 217640"/>
                <a:gd name="connsiteY17" fmla="*/ 130493 h 168116"/>
                <a:gd name="connsiteX18" fmla="*/ 8788 w 217640"/>
                <a:gd name="connsiteY18" fmla="*/ 84392 h 168116"/>
                <a:gd name="connsiteX19" fmla="*/ 62128 w 217640"/>
                <a:gd name="connsiteY19" fmla="*/ 23336 h 168116"/>
                <a:gd name="connsiteX20" fmla="*/ 144234 w 217640"/>
                <a:gd name="connsiteY20" fmla="*/ 0 h 168116"/>
                <a:gd name="connsiteX21" fmla="*/ 198145 w 217640"/>
                <a:gd name="connsiteY21" fmla="*/ 10382 h 168116"/>
                <a:gd name="connsiteX22" fmla="*/ 217290 w 217640"/>
                <a:gd name="connsiteY22" fmla="*/ 40577 h 168116"/>
                <a:gd name="connsiteX23" fmla="*/ 205479 w 217640"/>
                <a:gd name="connsiteY23" fmla="*/ 92107 h 168116"/>
                <a:gd name="connsiteX24" fmla="*/ 202336 w 217640"/>
                <a:gd name="connsiteY24" fmla="*/ 98965 h 168116"/>
                <a:gd name="connsiteX25" fmla="*/ 202336 w 217640"/>
                <a:gd name="connsiteY25" fmla="*/ 98965 h 16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7640" h="168116">
                  <a:moveTo>
                    <a:pt x="148234" y="69628"/>
                  </a:moveTo>
                  <a:cubicBezTo>
                    <a:pt x="152330" y="57721"/>
                    <a:pt x="152711" y="49149"/>
                    <a:pt x="149377" y="44005"/>
                  </a:cubicBezTo>
                  <a:cubicBezTo>
                    <a:pt x="146043" y="38862"/>
                    <a:pt x="139947" y="36290"/>
                    <a:pt x="130708" y="36290"/>
                  </a:cubicBezTo>
                  <a:cubicBezTo>
                    <a:pt x="120135" y="36290"/>
                    <a:pt x="109944" y="40195"/>
                    <a:pt x="100133" y="47911"/>
                  </a:cubicBezTo>
                  <a:cubicBezTo>
                    <a:pt x="93942" y="52768"/>
                    <a:pt x="88131" y="60007"/>
                    <a:pt x="82702" y="69628"/>
                  </a:cubicBezTo>
                  <a:lnTo>
                    <a:pt x="148234" y="69628"/>
                  </a:lnTo>
                  <a:lnTo>
                    <a:pt x="148234" y="69628"/>
                  </a:lnTo>
                  <a:close/>
                  <a:moveTo>
                    <a:pt x="202336" y="98965"/>
                  </a:moveTo>
                  <a:lnTo>
                    <a:pt x="69462" y="98965"/>
                  </a:lnTo>
                  <a:cubicBezTo>
                    <a:pt x="66129" y="108966"/>
                    <a:pt x="65748" y="116396"/>
                    <a:pt x="68129" y="121253"/>
                  </a:cubicBezTo>
                  <a:cubicBezTo>
                    <a:pt x="71367" y="128302"/>
                    <a:pt x="78130" y="131826"/>
                    <a:pt x="88512" y="131826"/>
                  </a:cubicBezTo>
                  <a:cubicBezTo>
                    <a:pt x="94989" y="131826"/>
                    <a:pt x="101943" y="130302"/>
                    <a:pt x="109182" y="127159"/>
                  </a:cubicBezTo>
                  <a:cubicBezTo>
                    <a:pt x="113658" y="125254"/>
                    <a:pt x="119088" y="121825"/>
                    <a:pt x="125469" y="116872"/>
                  </a:cubicBezTo>
                  <a:lnTo>
                    <a:pt x="191763" y="116967"/>
                  </a:lnTo>
                  <a:cubicBezTo>
                    <a:pt x="181095" y="131254"/>
                    <a:pt x="153473" y="150400"/>
                    <a:pt x="136233" y="157448"/>
                  </a:cubicBezTo>
                  <a:cubicBezTo>
                    <a:pt x="118897" y="164497"/>
                    <a:pt x="97085" y="168116"/>
                    <a:pt x="70796" y="168116"/>
                  </a:cubicBezTo>
                  <a:cubicBezTo>
                    <a:pt x="47936" y="168116"/>
                    <a:pt x="31267" y="165068"/>
                    <a:pt x="20790" y="159068"/>
                  </a:cubicBezTo>
                  <a:cubicBezTo>
                    <a:pt x="10407" y="153067"/>
                    <a:pt x="3740" y="143637"/>
                    <a:pt x="1073" y="130493"/>
                  </a:cubicBezTo>
                  <a:cubicBezTo>
                    <a:pt x="-1689" y="117348"/>
                    <a:pt x="882" y="102013"/>
                    <a:pt x="8788" y="84392"/>
                  </a:cubicBezTo>
                  <a:cubicBezTo>
                    <a:pt x="20123" y="59245"/>
                    <a:pt x="37839" y="38862"/>
                    <a:pt x="62128" y="23336"/>
                  </a:cubicBezTo>
                  <a:cubicBezTo>
                    <a:pt x="86417" y="7810"/>
                    <a:pt x="113754" y="0"/>
                    <a:pt x="144234" y="0"/>
                  </a:cubicBezTo>
                  <a:cubicBezTo>
                    <a:pt x="168999" y="0"/>
                    <a:pt x="186906" y="3429"/>
                    <a:pt x="198145" y="10382"/>
                  </a:cubicBezTo>
                  <a:cubicBezTo>
                    <a:pt x="209385" y="17335"/>
                    <a:pt x="215671" y="27337"/>
                    <a:pt x="217290" y="40577"/>
                  </a:cubicBezTo>
                  <a:cubicBezTo>
                    <a:pt x="218910" y="53721"/>
                    <a:pt x="214909" y="70866"/>
                    <a:pt x="205479" y="92107"/>
                  </a:cubicBezTo>
                  <a:lnTo>
                    <a:pt x="202336" y="98965"/>
                  </a:lnTo>
                  <a:lnTo>
                    <a:pt x="202336" y="98965"/>
                  </a:lnTo>
                  <a:close/>
                </a:path>
              </a:pathLst>
            </a:custGeom>
            <a:grpFill/>
            <a:ln w="9525" cap="flat">
              <a:noFill/>
              <a:prstDash val="solid"/>
              <a:miter/>
            </a:ln>
          </p:spPr>
          <p:txBody>
            <a:bodyPr rtlCol="0" anchor="ctr"/>
            <a:lstStyle/>
            <a:p>
              <a:endParaRPr lang="zh-CN" altLang="en-US"/>
            </a:p>
          </p:txBody>
        </p:sp>
        <p:sp>
          <p:nvSpPr>
            <p:cNvPr id="48" name="任意多边形: 形状 47"/>
            <p:cNvSpPr/>
            <p:nvPr/>
          </p:nvSpPr>
          <p:spPr>
            <a:xfrm>
              <a:off x="6721030" y="3455476"/>
              <a:ext cx="219551" cy="164690"/>
            </a:xfrm>
            <a:custGeom>
              <a:avLst/>
              <a:gdLst>
                <a:gd name="connsiteX0" fmla="*/ 72295 w 219551"/>
                <a:gd name="connsiteY0" fmla="*/ 3432 h 164690"/>
                <a:gd name="connsiteX1" fmla="*/ 138017 w 219551"/>
                <a:gd name="connsiteY1" fmla="*/ 3432 h 164690"/>
                <a:gd name="connsiteX2" fmla="*/ 126206 w 219551"/>
                <a:gd name="connsiteY2" fmla="*/ 29816 h 164690"/>
                <a:gd name="connsiteX3" fmla="*/ 156305 w 219551"/>
                <a:gd name="connsiteY3" fmla="*/ 6385 h 164690"/>
                <a:gd name="connsiteX4" fmla="*/ 184023 w 219551"/>
                <a:gd name="connsiteY4" fmla="*/ 3 h 164690"/>
                <a:gd name="connsiteX5" fmla="*/ 219551 w 219551"/>
                <a:gd name="connsiteY5" fmla="*/ 10671 h 164690"/>
                <a:gd name="connsiteX6" fmla="*/ 193453 w 219551"/>
                <a:gd name="connsiteY6" fmla="*/ 28673 h 164690"/>
                <a:gd name="connsiteX7" fmla="*/ 172688 w 219551"/>
                <a:gd name="connsiteY7" fmla="*/ 52295 h 164690"/>
                <a:gd name="connsiteX8" fmla="*/ 155162 w 219551"/>
                <a:gd name="connsiteY8" fmla="*/ 47818 h 164690"/>
                <a:gd name="connsiteX9" fmla="*/ 129350 w 219551"/>
                <a:gd name="connsiteY9" fmla="*/ 57820 h 164690"/>
                <a:gd name="connsiteX10" fmla="*/ 94869 w 219551"/>
                <a:gd name="connsiteY10" fmla="*/ 110588 h 164690"/>
                <a:gd name="connsiteX11" fmla="*/ 70580 w 219551"/>
                <a:gd name="connsiteY11" fmla="*/ 164690 h 164690"/>
                <a:gd name="connsiteX12" fmla="*/ 0 w 219551"/>
                <a:gd name="connsiteY12" fmla="*/ 164690 h 164690"/>
                <a:gd name="connsiteX13" fmla="*/ 72295 w 219551"/>
                <a:gd name="connsiteY13" fmla="*/ 3432 h 164690"/>
                <a:gd name="connsiteX14" fmla="*/ 72295 w 219551"/>
                <a:gd name="connsiteY14" fmla="*/ 3432 h 16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551" h="164690">
                  <a:moveTo>
                    <a:pt x="72295" y="3432"/>
                  </a:moveTo>
                  <a:lnTo>
                    <a:pt x="138017" y="3432"/>
                  </a:lnTo>
                  <a:lnTo>
                    <a:pt x="126206" y="29816"/>
                  </a:lnTo>
                  <a:cubicBezTo>
                    <a:pt x="137636" y="18481"/>
                    <a:pt x="147638" y="10576"/>
                    <a:pt x="156305" y="6385"/>
                  </a:cubicBezTo>
                  <a:cubicBezTo>
                    <a:pt x="164878" y="2098"/>
                    <a:pt x="174117" y="-92"/>
                    <a:pt x="184023" y="3"/>
                  </a:cubicBezTo>
                  <a:cubicBezTo>
                    <a:pt x="196215" y="3"/>
                    <a:pt x="207931" y="3146"/>
                    <a:pt x="219551" y="10671"/>
                  </a:cubicBezTo>
                  <a:cubicBezTo>
                    <a:pt x="219551" y="10671"/>
                    <a:pt x="204597" y="18386"/>
                    <a:pt x="193453" y="28673"/>
                  </a:cubicBezTo>
                  <a:cubicBezTo>
                    <a:pt x="177546" y="43246"/>
                    <a:pt x="172688" y="52295"/>
                    <a:pt x="172688" y="52295"/>
                  </a:cubicBezTo>
                  <a:cubicBezTo>
                    <a:pt x="165830" y="49247"/>
                    <a:pt x="160020" y="47818"/>
                    <a:pt x="155162" y="47818"/>
                  </a:cubicBezTo>
                  <a:cubicBezTo>
                    <a:pt x="146018" y="47818"/>
                    <a:pt x="137446" y="51152"/>
                    <a:pt x="129350" y="57820"/>
                  </a:cubicBezTo>
                  <a:cubicBezTo>
                    <a:pt x="117920" y="67249"/>
                    <a:pt x="106394" y="84871"/>
                    <a:pt x="94869" y="110588"/>
                  </a:cubicBezTo>
                  <a:lnTo>
                    <a:pt x="70580" y="164690"/>
                  </a:lnTo>
                  <a:lnTo>
                    <a:pt x="0" y="164690"/>
                  </a:lnTo>
                  <a:lnTo>
                    <a:pt x="72295" y="3432"/>
                  </a:lnTo>
                  <a:lnTo>
                    <a:pt x="72295" y="3432"/>
                  </a:lnTo>
                  <a:close/>
                </a:path>
              </a:pathLst>
            </a:custGeom>
            <a:grpFill/>
            <a:ln w="9525" cap="flat">
              <a:noFill/>
              <a:prstDash val="solid"/>
              <a:miter/>
            </a:ln>
          </p:spPr>
          <p:txBody>
            <a:bodyPr rtlCol="0" anchor="ctr"/>
            <a:lstStyle/>
            <a:p>
              <a:endParaRPr lang="zh-CN" altLang="en-US"/>
            </a:p>
          </p:txBody>
        </p:sp>
        <p:sp>
          <p:nvSpPr>
            <p:cNvPr id="49" name="任意多边形: 形状 48"/>
            <p:cNvSpPr/>
            <p:nvPr/>
          </p:nvSpPr>
          <p:spPr>
            <a:xfrm>
              <a:off x="6320416" y="3455479"/>
              <a:ext cx="219431" cy="168116"/>
            </a:xfrm>
            <a:custGeom>
              <a:avLst/>
              <a:gdLst>
                <a:gd name="connsiteX0" fmla="*/ 134771 w 219431"/>
                <a:gd name="connsiteY0" fmla="*/ 106108 h 168116"/>
                <a:gd name="connsiteX1" fmla="*/ 117150 w 219431"/>
                <a:gd name="connsiteY1" fmla="*/ 120206 h 168116"/>
                <a:gd name="connsiteX2" fmla="*/ 92480 w 219431"/>
                <a:gd name="connsiteY2" fmla="*/ 126302 h 168116"/>
                <a:gd name="connsiteX3" fmla="*/ 71430 w 219431"/>
                <a:gd name="connsiteY3" fmla="*/ 116014 h 168116"/>
                <a:gd name="connsiteX4" fmla="*/ 74859 w 219431"/>
                <a:gd name="connsiteY4" fmla="*/ 85915 h 168116"/>
                <a:gd name="connsiteX5" fmla="*/ 100005 w 219431"/>
                <a:gd name="connsiteY5" fmla="*/ 52768 h 168116"/>
                <a:gd name="connsiteX6" fmla="*/ 131628 w 219431"/>
                <a:gd name="connsiteY6" fmla="*/ 41719 h 168116"/>
                <a:gd name="connsiteX7" fmla="*/ 150011 w 219431"/>
                <a:gd name="connsiteY7" fmla="*/ 47149 h 168116"/>
                <a:gd name="connsiteX8" fmla="*/ 153440 w 219431"/>
                <a:gd name="connsiteY8" fmla="*/ 63151 h 168116"/>
                <a:gd name="connsiteX9" fmla="*/ 216876 w 219431"/>
                <a:gd name="connsiteY9" fmla="*/ 62960 h 168116"/>
                <a:gd name="connsiteX10" fmla="*/ 206780 w 219431"/>
                <a:gd name="connsiteY10" fmla="*/ 14002 h 168116"/>
                <a:gd name="connsiteX11" fmla="*/ 148582 w 219431"/>
                <a:gd name="connsiteY11" fmla="*/ 0 h 168116"/>
                <a:gd name="connsiteX12" fmla="*/ 95623 w 219431"/>
                <a:gd name="connsiteY12" fmla="*/ 7429 h 168116"/>
                <a:gd name="connsiteX13" fmla="*/ 65429 w 219431"/>
                <a:gd name="connsiteY13" fmla="*/ 21717 h 168116"/>
                <a:gd name="connsiteX14" fmla="*/ 37425 w 219431"/>
                <a:gd name="connsiteY14" fmla="*/ 43434 h 168116"/>
                <a:gd name="connsiteX15" fmla="*/ 9708 w 219431"/>
                <a:gd name="connsiteY15" fmla="*/ 84773 h 168116"/>
                <a:gd name="connsiteX16" fmla="*/ 87 w 219431"/>
                <a:gd name="connsiteY16" fmla="*/ 122873 h 168116"/>
                <a:gd name="connsiteX17" fmla="*/ 9422 w 219431"/>
                <a:gd name="connsiteY17" fmla="*/ 147923 h 168116"/>
                <a:gd name="connsiteX18" fmla="*/ 33996 w 219431"/>
                <a:gd name="connsiteY18" fmla="*/ 163354 h 168116"/>
                <a:gd name="connsiteX19" fmla="*/ 77621 w 219431"/>
                <a:gd name="connsiteY19" fmla="*/ 168116 h 168116"/>
                <a:gd name="connsiteX20" fmla="*/ 127818 w 219431"/>
                <a:gd name="connsiteY20" fmla="*/ 160687 h 168116"/>
                <a:gd name="connsiteX21" fmla="*/ 167537 w 219431"/>
                <a:gd name="connsiteY21" fmla="*/ 139827 h 168116"/>
                <a:gd name="connsiteX22" fmla="*/ 198969 w 219431"/>
                <a:gd name="connsiteY22" fmla="*/ 106204 h 168116"/>
                <a:gd name="connsiteX23" fmla="*/ 134771 w 219431"/>
                <a:gd name="connsiteY23" fmla="*/ 106204 h 168116"/>
                <a:gd name="connsiteX24" fmla="*/ 134771 w 219431"/>
                <a:gd name="connsiteY24" fmla="*/ 106108 h 16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9431" h="168116">
                  <a:moveTo>
                    <a:pt x="134771" y="106108"/>
                  </a:moveTo>
                  <a:cubicBezTo>
                    <a:pt x="129246" y="112205"/>
                    <a:pt x="123341" y="116872"/>
                    <a:pt x="117150" y="120206"/>
                  </a:cubicBezTo>
                  <a:cubicBezTo>
                    <a:pt x="109434" y="124301"/>
                    <a:pt x="101243" y="126302"/>
                    <a:pt x="92480" y="126302"/>
                  </a:cubicBezTo>
                  <a:cubicBezTo>
                    <a:pt x="82098" y="126302"/>
                    <a:pt x="75049" y="122873"/>
                    <a:pt x="71430" y="116014"/>
                  </a:cubicBezTo>
                  <a:cubicBezTo>
                    <a:pt x="67715" y="109157"/>
                    <a:pt x="68858" y="99060"/>
                    <a:pt x="74859" y="85915"/>
                  </a:cubicBezTo>
                  <a:cubicBezTo>
                    <a:pt x="81526" y="71056"/>
                    <a:pt x="89908" y="60007"/>
                    <a:pt x="100005" y="52768"/>
                  </a:cubicBezTo>
                  <a:cubicBezTo>
                    <a:pt x="110101" y="45434"/>
                    <a:pt x="120579" y="41719"/>
                    <a:pt x="131628" y="41719"/>
                  </a:cubicBezTo>
                  <a:cubicBezTo>
                    <a:pt x="140391" y="41719"/>
                    <a:pt x="146391" y="43529"/>
                    <a:pt x="150011" y="47149"/>
                  </a:cubicBezTo>
                  <a:cubicBezTo>
                    <a:pt x="153535" y="50768"/>
                    <a:pt x="154678" y="56102"/>
                    <a:pt x="153440" y="63151"/>
                  </a:cubicBezTo>
                  <a:cubicBezTo>
                    <a:pt x="153440" y="63151"/>
                    <a:pt x="215733" y="63151"/>
                    <a:pt x="216876" y="62960"/>
                  </a:cubicBezTo>
                  <a:cubicBezTo>
                    <a:pt x="223068" y="44291"/>
                    <a:pt x="217353" y="23336"/>
                    <a:pt x="206780" y="14002"/>
                  </a:cubicBezTo>
                  <a:cubicBezTo>
                    <a:pt x="196112" y="4667"/>
                    <a:pt x="176776" y="0"/>
                    <a:pt x="148582" y="0"/>
                  </a:cubicBezTo>
                  <a:cubicBezTo>
                    <a:pt x="128389" y="0"/>
                    <a:pt x="110768" y="2477"/>
                    <a:pt x="95623" y="7429"/>
                  </a:cubicBezTo>
                  <a:cubicBezTo>
                    <a:pt x="86098" y="10573"/>
                    <a:pt x="76002" y="15240"/>
                    <a:pt x="65429" y="21717"/>
                  </a:cubicBezTo>
                  <a:cubicBezTo>
                    <a:pt x="54761" y="28099"/>
                    <a:pt x="45522" y="35338"/>
                    <a:pt x="37425" y="43434"/>
                  </a:cubicBezTo>
                  <a:cubicBezTo>
                    <a:pt x="26376" y="54388"/>
                    <a:pt x="17137" y="68199"/>
                    <a:pt x="9708" y="84773"/>
                  </a:cubicBezTo>
                  <a:cubicBezTo>
                    <a:pt x="2564" y="100584"/>
                    <a:pt x="-579" y="113348"/>
                    <a:pt x="87" y="122873"/>
                  </a:cubicBezTo>
                  <a:cubicBezTo>
                    <a:pt x="754" y="132493"/>
                    <a:pt x="3897" y="140780"/>
                    <a:pt x="9422" y="147923"/>
                  </a:cubicBezTo>
                  <a:cubicBezTo>
                    <a:pt x="15042" y="155067"/>
                    <a:pt x="23138" y="160210"/>
                    <a:pt x="33996" y="163354"/>
                  </a:cubicBezTo>
                  <a:cubicBezTo>
                    <a:pt x="44760" y="166497"/>
                    <a:pt x="59238" y="168116"/>
                    <a:pt x="77621" y="168116"/>
                  </a:cubicBezTo>
                  <a:cubicBezTo>
                    <a:pt x="96576" y="168116"/>
                    <a:pt x="113340" y="165640"/>
                    <a:pt x="127818" y="160687"/>
                  </a:cubicBezTo>
                  <a:cubicBezTo>
                    <a:pt x="142391" y="155734"/>
                    <a:pt x="155631" y="148781"/>
                    <a:pt x="167537" y="139827"/>
                  </a:cubicBezTo>
                  <a:cubicBezTo>
                    <a:pt x="178110" y="131826"/>
                    <a:pt x="191635" y="118872"/>
                    <a:pt x="198969" y="106204"/>
                  </a:cubicBezTo>
                  <a:lnTo>
                    <a:pt x="134771" y="106204"/>
                  </a:lnTo>
                  <a:lnTo>
                    <a:pt x="134771" y="106108"/>
                  </a:lnTo>
                  <a:close/>
                </a:path>
              </a:pathLst>
            </a:custGeom>
            <a:grpFill/>
            <a:ln w="9525" cap="flat">
              <a:noFill/>
              <a:prstDash val="solid"/>
              <a:miter/>
            </a:ln>
          </p:spPr>
          <p:txBody>
            <a:bodyPr rtlCol="0" anchor="ctr"/>
            <a:lstStyle/>
            <a:p>
              <a:endParaRPr lang="zh-CN" altLang="en-US"/>
            </a:p>
          </p:txBody>
        </p:sp>
        <p:sp>
          <p:nvSpPr>
            <p:cNvPr id="50" name="任意多边形: 形状 49"/>
            <p:cNvSpPr/>
            <p:nvPr/>
          </p:nvSpPr>
          <p:spPr>
            <a:xfrm>
              <a:off x="5633374" y="3393756"/>
              <a:ext cx="268722" cy="230409"/>
            </a:xfrm>
            <a:custGeom>
              <a:avLst/>
              <a:gdLst>
                <a:gd name="connsiteX0" fmla="*/ 238598 w 268722"/>
                <a:gd name="connsiteY0" fmla="*/ 120968 h 230409"/>
                <a:gd name="connsiteX1" fmla="*/ 217452 w 268722"/>
                <a:gd name="connsiteY1" fmla="*/ 96298 h 230409"/>
                <a:gd name="connsiteX2" fmla="*/ 153063 w 268722"/>
                <a:gd name="connsiteY2" fmla="*/ 76581 h 230409"/>
                <a:gd name="connsiteX3" fmla="*/ 130584 w 268722"/>
                <a:gd name="connsiteY3" fmla="*/ 68294 h 230409"/>
                <a:gd name="connsiteX4" fmla="*/ 129251 w 268722"/>
                <a:gd name="connsiteY4" fmla="*/ 58674 h 230409"/>
                <a:gd name="connsiteX5" fmla="*/ 141729 w 268722"/>
                <a:gd name="connsiteY5" fmla="*/ 46292 h 230409"/>
                <a:gd name="connsiteX6" fmla="*/ 164493 w 268722"/>
                <a:gd name="connsiteY6" fmla="*/ 41243 h 230409"/>
                <a:gd name="connsiteX7" fmla="*/ 187353 w 268722"/>
                <a:gd name="connsiteY7" fmla="*/ 48101 h 230409"/>
                <a:gd name="connsiteX8" fmla="*/ 190497 w 268722"/>
                <a:gd name="connsiteY8" fmla="*/ 65913 h 230409"/>
                <a:gd name="connsiteX9" fmla="*/ 264887 w 268722"/>
                <a:gd name="connsiteY9" fmla="*/ 65913 h 230409"/>
                <a:gd name="connsiteX10" fmla="*/ 257267 w 268722"/>
                <a:gd name="connsiteY10" fmla="*/ 15811 h 230409"/>
                <a:gd name="connsiteX11" fmla="*/ 190687 w 268722"/>
                <a:gd name="connsiteY11" fmla="*/ 0 h 230409"/>
                <a:gd name="connsiteX12" fmla="*/ 124774 w 268722"/>
                <a:gd name="connsiteY12" fmla="*/ 8668 h 230409"/>
                <a:gd name="connsiteX13" fmla="*/ 80102 w 268722"/>
                <a:gd name="connsiteY13" fmla="*/ 32671 h 230409"/>
                <a:gd name="connsiteX14" fmla="*/ 54289 w 268722"/>
                <a:gd name="connsiteY14" fmla="*/ 65056 h 230409"/>
                <a:gd name="connsiteX15" fmla="*/ 57051 w 268722"/>
                <a:gd name="connsiteY15" fmla="*/ 108109 h 230409"/>
                <a:gd name="connsiteX16" fmla="*/ 118107 w 268722"/>
                <a:gd name="connsiteY16" fmla="*/ 135160 h 230409"/>
                <a:gd name="connsiteX17" fmla="*/ 152301 w 268722"/>
                <a:gd name="connsiteY17" fmla="*/ 148114 h 230409"/>
                <a:gd name="connsiteX18" fmla="*/ 154016 w 268722"/>
                <a:gd name="connsiteY18" fmla="*/ 163640 h 230409"/>
                <a:gd name="connsiteX19" fmla="*/ 137633 w 268722"/>
                <a:gd name="connsiteY19" fmla="*/ 179737 h 230409"/>
                <a:gd name="connsiteX20" fmla="*/ 108582 w 268722"/>
                <a:gd name="connsiteY20" fmla="*/ 186690 h 230409"/>
                <a:gd name="connsiteX21" fmla="*/ 80007 w 268722"/>
                <a:gd name="connsiteY21" fmla="*/ 173165 h 230409"/>
                <a:gd name="connsiteX22" fmla="*/ 80007 w 268722"/>
                <a:gd name="connsiteY22" fmla="*/ 153067 h 230409"/>
                <a:gd name="connsiteX23" fmla="*/ 5235 w 268722"/>
                <a:gd name="connsiteY23" fmla="*/ 153067 h 230409"/>
                <a:gd name="connsiteX24" fmla="*/ 8379 w 268722"/>
                <a:gd name="connsiteY24" fmla="*/ 208598 h 230409"/>
                <a:gd name="connsiteX25" fmla="*/ 87817 w 268722"/>
                <a:gd name="connsiteY25" fmla="*/ 230410 h 230409"/>
                <a:gd name="connsiteX26" fmla="*/ 152873 w 268722"/>
                <a:gd name="connsiteY26" fmla="*/ 221075 h 230409"/>
                <a:gd name="connsiteX27" fmla="*/ 202689 w 268722"/>
                <a:gd name="connsiteY27" fmla="*/ 193643 h 230409"/>
                <a:gd name="connsiteX28" fmla="*/ 233835 w 268722"/>
                <a:gd name="connsiteY28" fmla="*/ 154115 h 230409"/>
                <a:gd name="connsiteX29" fmla="*/ 238598 w 268722"/>
                <a:gd name="connsiteY29" fmla="*/ 120968 h 230409"/>
                <a:gd name="connsiteX30" fmla="*/ 238598 w 268722"/>
                <a:gd name="connsiteY30" fmla="*/ 120968 h 23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68722" h="230409">
                  <a:moveTo>
                    <a:pt x="238598" y="120968"/>
                  </a:moveTo>
                  <a:cubicBezTo>
                    <a:pt x="236312" y="111157"/>
                    <a:pt x="229359" y="102870"/>
                    <a:pt x="217452" y="96298"/>
                  </a:cubicBezTo>
                  <a:cubicBezTo>
                    <a:pt x="205737" y="89630"/>
                    <a:pt x="184210" y="83058"/>
                    <a:pt x="153063" y="76581"/>
                  </a:cubicBezTo>
                  <a:cubicBezTo>
                    <a:pt x="140395" y="74009"/>
                    <a:pt x="132966" y="71342"/>
                    <a:pt x="130584" y="68294"/>
                  </a:cubicBezTo>
                  <a:cubicBezTo>
                    <a:pt x="128108" y="65437"/>
                    <a:pt x="127727" y="62294"/>
                    <a:pt x="129251" y="58674"/>
                  </a:cubicBezTo>
                  <a:cubicBezTo>
                    <a:pt x="131442" y="53816"/>
                    <a:pt x="135633" y="49721"/>
                    <a:pt x="141729" y="46292"/>
                  </a:cubicBezTo>
                  <a:cubicBezTo>
                    <a:pt x="147825" y="42863"/>
                    <a:pt x="155445" y="41243"/>
                    <a:pt x="164493" y="41243"/>
                  </a:cubicBezTo>
                  <a:cubicBezTo>
                    <a:pt x="175542" y="41243"/>
                    <a:pt x="183067" y="43529"/>
                    <a:pt x="187353" y="48101"/>
                  </a:cubicBezTo>
                  <a:cubicBezTo>
                    <a:pt x="190973" y="52007"/>
                    <a:pt x="191925" y="58007"/>
                    <a:pt x="190497" y="65913"/>
                  </a:cubicBezTo>
                  <a:lnTo>
                    <a:pt x="264887" y="65913"/>
                  </a:lnTo>
                  <a:cubicBezTo>
                    <a:pt x="271840" y="43053"/>
                    <a:pt x="269364" y="26289"/>
                    <a:pt x="257267" y="15811"/>
                  </a:cubicBezTo>
                  <a:cubicBezTo>
                    <a:pt x="245075" y="5239"/>
                    <a:pt x="222882" y="0"/>
                    <a:pt x="190687" y="0"/>
                  </a:cubicBezTo>
                  <a:cubicBezTo>
                    <a:pt x="164398" y="0"/>
                    <a:pt x="142491" y="2953"/>
                    <a:pt x="124774" y="8668"/>
                  </a:cubicBezTo>
                  <a:cubicBezTo>
                    <a:pt x="107058" y="14478"/>
                    <a:pt x="92199" y="22479"/>
                    <a:pt x="80102" y="32671"/>
                  </a:cubicBezTo>
                  <a:cubicBezTo>
                    <a:pt x="68005" y="42767"/>
                    <a:pt x="59433" y="53626"/>
                    <a:pt x="54289" y="65056"/>
                  </a:cubicBezTo>
                  <a:cubicBezTo>
                    <a:pt x="46479" y="82487"/>
                    <a:pt x="47336" y="96869"/>
                    <a:pt x="57051" y="108109"/>
                  </a:cubicBezTo>
                  <a:cubicBezTo>
                    <a:pt x="66576" y="119348"/>
                    <a:pt x="86960" y="128302"/>
                    <a:pt x="118107" y="135160"/>
                  </a:cubicBezTo>
                  <a:cubicBezTo>
                    <a:pt x="137157" y="139256"/>
                    <a:pt x="148682" y="143542"/>
                    <a:pt x="152301" y="148114"/>
                  </a:cubicBezTo>
                  <a:cubicBezTo>
                    <a:pt x="156016" y="152686"/>
                    <a:pt x="156588" y="157829"/>
                    <a:pt x="154016" y="163640"/>
                  </a:cubicBezTo>
                  <a:cubicBezTo>
                    <a:pt x="151254" y="169736"/>
                    <a:pt x="145824" y="175070"/>
                    <a:pt x="137633" y="179737"/>
                  </a:cubicBezTo>
                  <a:cubicBezTo>
                    <a:pt x="129537" y="184309"/>
                    <a:pt x="119821" y="186690"/>
                    <a:pt x="108582" y="186690"/>
                  </a:cubicBezTo>
                  <a:cubicBezTo>
                    <a:pt x="93532" y="186690"/>
                    <a:pt x="84007" y="182213"/>
                    <a:pt x="80007" y="173165"/>
                  </a:cubicBezTo>
                  <a:cubicBezTo>
                    <a:pt x="77816" y="168402"/>
                    <a:pt x="77911" y="161639"/>
                    <a:pt x="80007" y="153067"/>
                  </a:cubicBezTo>
                  <a:lnTo>
                    <a:pt x="5235" y="153067"/>
                  </a:lnTo>
                  <a:cubicBezTo>
                    <a:pt x="-2670" y="175546"/>
                    <a:pt x="-1623" y="194024"/>
                    <a:pt x="8379" y="208598"/>
                  </a:cubicBezTo>
                  <a:cubicBezTo>
                    <a:pt x="18380" y="223171"/>
                    <a:pt x="44859" y="230410"/>
                    <a:pt x="87817" y="230410"/>
                  </a:cubicBezTo>
                  <a:cubicBezTo>
                    <a:pt x="112296" y="230410"/>
                    <a:pt x="133918" y="227267"/>
                    <a:pt x="152873" y="221075"/>
                  </a:cubicBezTo>
                  <a:cubicBezTo>
                    <a:pt x="171732" y="214884"/>
                    <a:pt x="188401" y="205740"/>
                    <a:pt x="202689" y="193643"/>
                  </a:cubicBezTo>
                  <a:cubicBezTo>
                    <a:pt x="217071" y="181547"/>
                    <a:pt x="227454" y="168402"/>
                    <a:pt x="233835" y="154115"/>
                  </a:cubicBezTo>
                  <a:cubicBezTo>
                    <a:pt x="239360" y="141827"/>
                    <a:pt x="240979" y="130778"/>
                    <a:pt x="238598" y="120968"/>
                  </a:cubicBezTo>
                  <a:lnTo>
                    <a:pt x="238598" y="120968"/>
                  </a:lnTo>
                  <a:close/>
                </a:path>
              </a:pathLst>
            </a:custGeom>
            <a:grpFill/>
            <a:ln w="9525" cap="flat">
              <a:noFill/>
              <a:prstDash val="solid"/>
              <a:miter/>
            </a:ln>
          </p:spPr>
          <p:txBody>
            <a:bodyPr rtlCol="0" anchor="ctr"/>
            <a:lstStyle/>
            <a:p>
              <a:endParaRPr lang="zh-CN" altLang="en-US"/>
            </a:p>
          </p:txBody>
        </p:sp>
        <p:sp>
          <p:nvSpPr>
            <p:cNvPr id="51" name="任意多边形: 形状 50"/>
            <p:cNvSpPr/>
            <p:nvPr/>
          </p:nvSpPr>
          <p:spPr>
            <a:xfrm>
              <a:off x="5975699" y="3454621"/>
              <a:ext cx="352498" cy="165544"/>
            </a:xfrm>
            <a:custGeom>
              <a:avLst/>
              <a:gdLst>
                <a:gd name="connsiteX0" fmla="*/ 351663 w 352498"/>
                <a:gd name="connsiteY0" fmla="*/ 26575 h 165544"/>
                <a:gd name="connsiteX1" fmla="*/ 304038 w 352498"/>
                <a:gd name="connsiteY1" fmla="*/ 0 h 165544"/>
                <a:gd name="connsiteX2" fmla="*/ 235553 w 352498"/>
                <a:gd name="connsiteY2" fmla="*/ 23908 h 165544"/>
                <a:gd name="connsiteX3" fmla="*/ 188500 w 352498"/>
                <a:gd name="connsiteY3" fmla="*/ 0 h 165544"/>
                <a:gd name="connsiteX4" fmla="*/ 131540 w 352498"/>
                <a:gd name="connsiteY4" fmla="*/ 15716 h 165544"/>
                <a:gd name="connsiteX5" fmla="*/ 136684 w 352498"/>
                <a:gd name="connsiteY5" fmla="*/ 4286 h 165544"/>
                <a:gd name="connsiteX6" fmla="*/ 72485 w 352498"/>
                <a:gd name="connsiteY6" fmla="*/ 4286 h 165544"/>
                <a:gd name="connsiteX7" fmla="*/ 0 w 352498"/>
                <a:gd name="connsiteY7" fmla="*/ 165544 h 165544"/>
                <a:gd name="connsiteX8" fmla="*/ 67627 w 352498"/>
                <a:gd name="connsiteY8" fmla="*/ 165544 h 165544"/>
                <a:gd name="connsiteX9" fmla="*/ 109728 w 352498"/>
                <a:gd name="connsiteY9" fmla="*/ 71914 h 165544"/>
                <a:gd name="connsiteX10" fmla="*/ 146304 w 352498"/>
                <a:gd name="connsiteY10" fmla="*/ 48768 h 165544"/>
                <a:gd name="connsiteX11" fmla="*/ 162115 w 352498"/>
                <a:gd name="connsiteY11" fmla="*/ 71914 h 165544"/>
                <a:gd name="connsiteX12" fmla="*/ 120110 w 352498"/>
                <a:gd name="connsiteY12" fmla="*/ 165544 h 165544"/>
                <a:gd name="connsiteX13" fmla="*/ 179737 w 352498"/>
                <a:gd name="connsiteY13" fmla="*/ 165544 h 165544"/>
                <a:gd name="connsiteX14" fmla="*/ 221837 w 352498"/>
                <a:gd name="connsiteY14" fmla="*/ 71914 h 165544"/>
                <a:gd name="connsiteX15" fmla="*/ 258413 w 352498"/>
                <a:gd name="connsiteY15" fmla="*/ 48768 h 165544"/>
                <a:gd name="connsiteX16" fmla="*/ 274320 w 352498"/>
                <a:gd name="connsiteY16" fmla="*/ 71914 h 165544"/>
                <a:gd name="connsiteX17" fmla="*/ 232219 w 352498"/>
                <a:gd name="connsiteY17" fmla="*/ 165544 h 165544"/>
                <a:gd name="connsiteX18" fmla="*/ 299371 w 352498"/>
                <a:gd name="connsiteY18" fmla="*/ 165544 h 165544"/>
                <a:gd name="connsiteX19" fmla="*/ 344233 w 352498"/>
                <a:gd name="connsiteY19" fmla="*/ 65627 h 165544"/>
                <a:gd name="connsiteX20" fmla="*/ 351663 w 352498"/>
                <a:gd name="connsiteY20" fmla="*/ 26575 h 165544"/>
                <a:gd name="connsiteX21" fmla="*/ 351663 w 352498"/>
                <a:gd name="connsiteY21" fmla="*/ 26575 h 165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2498" h="165544">
                  <a:moveTo>
                    <a:pt x="351663" y="26575"/>
                  </a:moveTo>
                  <a:cubicBezTo>
                    <a:pt x="349282" y="11049"/>
                    <a:pt x="331184" y="0"/>
                    <a:pt x="304038" y="0"/>
                  </a:cubicBezTo>
                  <a:cubicBezTo>
                    <a:pt x="278511" y="0"/>
                    <a:pt x="252127" y="9811"/>
                    <a:pt x="235553" y="23908"/>
                  </a:cubicBezTo>
                  <a:cubicBezTo>
                    <a:pt x="231553" y="9715"/>
                    <a:pt x="214027" y="0"/>
                    <a:pt x="188500" y="0"/>
                  </a:cubicBezTo>
                  <a:cubicBezTo>
                    <a:pt x="168307" y="0"/>
                    <a:pt x="147542" y="6096"/>
                    <a:pt x="131540" y="15716"/>
                  </a:cubicBezTo>
                  <a:lnTo>
                    <a:pt x="136684" y="4286"/>
                  </a:lnTo>
                  <a:lnTo>
                    <a:pt x="72485" y="4286"/>
                  </a:lnTo>
                  <a:lnTo>
                    <a:pt x="0" y="165544"/>
                  </a:lnTo>
                  <a:lnTo>
                    <a:pt x="67627" y="165544"/>
                  </a:lnTo>
                  <a:lnTo>
                    <a:pt x="109728" y="71914"/>
                  </a:lnTo>
                  <a:cubicBezTo>
                    <a:pt x="115538" y="59150"/>
                    <a:pt x="131826" y="48768"/>
                    <a:pt x="146304" y="48768"/>
                  </a:cubicBezTo>
                  <a:cubicBezTo>
                    <a:pt x="160877" y="48768"/>
                    <a:pt x="167926" y="59150"/>
                    <a:pt x="162115" y="71914"/>
                  </a:cubicBezTo>
                  <a:lnTo>
                    <a:pt x="120110" y="165544"/>
                  </a:lnTo>
                  <a:lnTo>
                    <a:pt x="179737" y="165544"/>
                  </a:lnTo>
                  <a:lnTo>
                    <a:pt x="221837" y="71914"/>
                  </a:lnTo>
                  <a:cubicBezTo>
                    <a:pt x="227552" y="59150"/>
                    <a:pt x="243935" y="48768"/>
                    <a:pt x="258413" y="48768"/>
                  </a:cubicBezTo>
                  <a:cubicBezTo>
                    <a:pt x="272891" y="48768"/>
                    <a:pt x="280035" y="59150"/>
                    <a:pt x="274320" y="71914"/>
                  </a:cubicBezTo>
                  <a:lnTo>
                    <a:pt x="232219" y="165544"/>
                  </a:lnTo>
                  <a:lnTo>
                    <a:pt x="299371" y="165544"/>
                  </a:lnTo>
                  <a:cubicBezTo>
                    <a:pt x="305181" y="152686"/>
                    <a:pt x="344233" y="65627"/>
                    <a:pt x="344233" y="65627"/>
                  </a:cubicBezTo>
                  <a:cubicBezTo>
                    <a:pt x="352139" y="48196"/>
                    <a:pt x="353758" y="35719"/>
                    <a:pt x="351663" y="26575"/>
                  </a:cubicBezTo>
                  <a:lnTo>
                    <a:pt x="351663" y="26575"/>
                  </a:lnTo>
                  <a:close/>
                </a:path>
              </a:pathLst>
            </a:custGeom>
            <a:grpFill/>
            <a:ln w="9525" cap="flat">
              <a:noFill/>
              <a:prstDash val="solid"/>
              <a:miter/>
            </a:ln>
          </p:spPr>
          <p:txBody>
            <a:bodyPr rtlCol="0" anchor="ctr"/>
            <a:lstStyle/>
            <a:p>
              <a:endParaRPr lang="zh-CN" altLang="en-US"/>
            </a:p>
          </p:txBody>
        </p:sp>
        <p:sp>
          <p:nvSpPr>
            <p:cNvPr id="52" name="任意多边形: 形状 51"/>
            <p:cNvSpPr/>
            <p:nvPr/>
          </p:nvSpPr>
          <p:spPr>
            <a:xfrm>
              <a:off x="6156579" y="3257073"/>
              <a:ext cx="273272" cy="159353"/>
            </a:xfrm>
            <a:custGeom>
              <a:avLst/>
              <a:gdLst>
                <a:gd name="connsiteX0" fmla="*/ 191453 w 273272"/>
                <a:gd name="connsiteY0" fmla="*/ 0 h 159353"/>
                <a:gd name="connsiteX1" fmla="*/ 160401 w 273272"/>
                <a:gd name="connsiteY1" fmla="*/ 0 h 159353"/>
                <a:gd name="connsiteX2" fmla="*/ 154400 w 273272"/>
                <a:gd name="connsiteY2" fmla="*/ 13049 h 159353"/>
                <a:gd name="connsiteX3" fmla="*/ 131445 w 273272"/>
                <a:gd name="connsiteY3" fmla="*/ 13049 h 159353"/>
                <a:gd name="connsiteX4" fmla="*/ 143161 w 273272"/>
                <a:gd name="connsiteY4" fmla="*/ 857 h 159353"/>
                <a:gd name="connsiteX5" fmla="*/ 107728 w 273272"/>
                <a:gd name="connsiteY5" fmla="*/ 857 h 159353"/>
                <a:gd name="connsiteX6" fmla="*/ 90583 w 273272"/>
                <a:gd name="connsiteY6" fmla="*/ 17336 h 159353"/>
                <a:gd name="connsiteX7" fmla="*/ 83439 w 273272"/>
                <a:gd name="connsiteY7" fmla="*/ 23622 h 159353"/>
                <a:gd name="connsiteX8" fmla="*/ 78010 w 273272"/>
                <a:gd name="connsiteY8" fmla="*/ 26480 h 159353"/>
                <a:gd name="connsiteX9" fmla="*/ 69342 w 273272"/>
                <a:gd name="connsiteY9" fmla="*/ 27146 h 159353"/>
                <a:gd name="connsiteX10" fmla="*/ 62579 w 273272"/>
                <a:gd name="connsiteY10" fmla="*/ 27146 h 159353"/>
                <a:gd name="connsiteX11" fmla="*/ 52102 w 273272"/>
                <a:gd name="connsiteY11" fmla="*/ 50578 h 159353"/>
                <a:gd name="connsiteX12" fmla="*/ 70199 w 273272"/>
                <a:gd name="connsiteY12" fmla="*/ 50578 h 159353"/>
                <a:gd name="connsiteX13" fmla="*/ 82201 w 273272"/>
                <a:gd name="connsiteY13" fmla="*/ 49721 h 159353"/>
                <a:gd name="connsiteX14" fmla="*/ 93440 w 273272"/>
                <a:gd name="connsiteY14" fmla="*/ 46006 h 159353"/>
                <a:gd name="connsiteX15" fmla="*/ 107537 w 273272"/>
                <a:gd name="connsiteY15" fmla="*/ 37052 h 159353"/>
                <a:gd name="connsiteX16" fmla="*/ 143637 w 273272"/>
                <a:gd name="connsiteY16" fmla="*/ 37052 h 159353"/>
                <a:gd name="connsiteX17" fmla="*/ 130873 w 273272"/>
                <a:gd name="connsiteY17" fmla="*/ 65437 h 159353"/>
                <a:gd name="connsiteX18" fmla="*/ 45339 w 273272"/>
                <a:gd name="connsiteY18" fmla="*/ 65437 h 159353"/>
                <a:gd name="connsiteX19" fmla="*/ 34671 w 273272"/>
                <a:gd name="connsiteY19" fmla="*/ 88964 h 159353"/>
                <a:gd name="connsiteX20" fmla="*/ 88583 w 273272"/>
                <a:gd name="connsiteY20" fmla="*/ 88964 h 159353"/>
                <a:gd name="connsiteX21" fmla="*/ 53626 w 273272"/>
                <a:gd name="connsiteY21" fmla="*/ 130874 h 159353"/>
                <a:gd name="connsiteX22" fmla="*/ 49149 w 273272"/>
                <a:gd name="connsiteY22" fmla="*/ 134588 h 159353"/>
                <a:gd name="connsiteX23" fmla="*/ 39243 w 273272"/>
                <a:gd name="connsiteY23" fmla="*/ 135350 h 159353"/>
                <a:gd name="connsiteX24" fmla="*/ 11525 w 273272"/>
                <a:gd name="connsiteY24" fmla="*/ 135350 h 159353"/>
                <a:gd name="connsiteX25" fmla="*/ 0 w 273272"/>
                <a:gd name="connsiteY25" fmla="*/ 159353 h 159353"/>
                <a:gd name="connsiteX26" fmla="*/ 36004 w 273272"/>
                <a:gd name="connsiteY26" fmla="*/ 159353 h 159353"/>
                <a:gd name="connsiteX27" fmla="*/ 50483 w 273272"/>
                <a:gd name="connsiteY27" fmla="*/ 158877 h 159353"/>
                <a:gd name="connsiteX28" fmla="*/ 63341 w 273272"/>
                <a:gd name="connsiteY28" fmla="*/ 155543 h 159353"/>
                <a:gd name="connsiteX29" fmla="*/ 74200 w 273272"/>
                <a:gd name="connsiteY29" fmla="*/ 148209 h 159353"/>
                <a:gd name="connsiteX30" fmla="*/ 83915 w 273272"/>
                <a:gd name="connsiteY30" fmla="*/ 137636 h 159353"/>
                <a:gd name="connsiteX31" fmla="*/ 124587 w 273272"/>
                <a:gd name="connsiteY31" fmla="*/ 88964 h 159353"/>
                <a:gd name="connsiteX32" fmla="*/ 154114 w 273272"/>
                <a:gd name="connsiteY32" fmla="*/ 88964 h 159353"/>
                <a:gd name="connsiteX33" fmla="*/ 133921 w 273272"/>
                <a:gd name="connsiteY33" fmla="*/ 134207 h 159353"/>
                <a:gd name="connsiteX34" fmla="*/ 131350 w 273272"/>
                <a:gd name="connsiteY34" fmla="*/ 144018 h 159353"/>
                <a:gd name="connsiteX35" fmla="*/ 134588 w 273272"/>
                <a:gd name="connsiteY35" fmla="*/ 153067 h 159353"/>
                <a:gd name="connsiteX36" fmla="*/ 143637 w 273272"/>
                <a:gd name="connsiteY36" fmla="*/ 158306 h 159353"/>
                <a:gd name="connsiteX37" fmla="*/ 157448 w 273272"/>
                <a:gd name="connsiteY37" fmla="*/ 159163 h 159353"/>
                <a:gd name="connsiteX38" fmla="*/ 203740 w 273272"/>
                <a:gd name="connsiteY38" fmla="*/ 159163 h 159353"/>
                <a:gd name="connsiteX39" fmla="*/ 214503 w 273272"/>
                <a:gd name="connsiteY39" fmla="*/ 135446 h 159353"/>
                <a:gd name="connsiteX40" fmla="*/ 178784 w 273272"/>
                <a:gd name="connsiteY40" fmla="*/ 135446 h 159353"/>
                <a:gd name="connsiteX41" fmla="*/ 176784 w 273272"/>
                <a:gd name="connsiteY41" fmla="*/ 135541 h 159353"/>
                <a:gd name="connsiteX42" fmla="*/ 170212 w 273272"/>
                <a:gd name="connsiteY42" fmla="*/ 134398 h 159353"/>
                <a:gd name="connsiteX43" fmla="*/ 169640 w 273272"/>
                <a:gd name="connsiteY43" fmla="*/ 132398 h 159353"/>
                <a:gd name="connsiteX44" fmla="*/ 170212 w 273272"/>
                <a:gd name="connsiteY44" fmla="*/ 129635 h 159353"/>
                <a:gd name="connsiteX45" fmla="*/ 188214 w 273272"/>
                <a:gd name="connsiteY45" fmla="*/ 89059 h 159353"/>
                <a:gd name="connsiteX46" fmla="*/ 239268 w 273272"/>
                <a:gd name="connsiteY46" fmla="*/ 89059 h 159353"/>
                <a:gd name="connsiteX47" fmla="*/ 249841 w 273272"/>
                <a:gd name="connsiteY47" fmla="*/ 65532 h 159353"/>
                <a:gd name="connsiteX48" fmla="*/ 164687 w 273272"/>
                <a:gd name="connsiteY48" fmla="*/ 65532 h 159353"/>
                <a:gd name="connsiteX49" fmla="*/ 177641 w 273272"/>
                <a:gd name="connsiteY49" fmla="*/ 37148 h 159353"/>
                <a:gd name="connsiteX50" fmla="*/ 262509 w 273272"/>
                <a:gd name="connsiteY50" fmla="*/ 37148 h 159353"/>
                <a:gd name="connsiteX51" fmla="*/ 273272 w 273272"/>
                <a:gd name="connsiteY51" fmla="*/ 13240 h 159353"/>
                <a:gd name="connsiteX52" fmla="*/ 188500 w 273272"/>
                <a:gd name="connsiteY52" fmla="*/ 13240 h 159353"/>
                <a:gd name="connsiteX53" fmla="*/ 194310 w 273272"/>
                <a:gd name="connsiteY53" fmla="*/ 190 h 159353"/>
                <a:gd name="connsiteX54" fmla="*/ 191453 w 273272"/>
                <a:gd name="connsiteY54" fmla="*/ 190 h 159353"/>
                <a:gd name="connsiteX55" fmla="*/ 191453 w 273272"/>
                <a:gd name="connsiteY55" fmla="*/ 0 h 15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3272" h="159353">
                  <a:moveTo>
                    <a:pt x="191453" y="0"/>
                  </a:moveTo>
                  <a:lnTo>
                    <a:pt x="160401" y="0"/>
                  </a:lnTo>
                  <a:cubicBezTo>
                    <a:pt x="160401" y="0"/>
                    <a:pt x="155162" y="11430"/>
                    <a:pt x="154400" y="13049"/>
                  </a:cubicBezTo>
                  <a:cubicBezTo>
                    <a:pt x="152686" y="13049"/>
                    <a:pt x="137065" y="13049"/>
                    <a:pt x="131445" y="13049"/>
                  </a:cubicBezTo>
                  <a:cubicBezTo>
                    <a:pt x="134684" y="9716"/>
                    <a:pt x="143161" y="857"/>
                    <a:pt x="143161" y="857"/>
                  </a:cubicBezTo>
                  <a:lnTo>
                    <a:pt x="107728" y="857"/>
                  </a:lnTo>
                  <a:lnTo>
                    <a:pt x="90583" y="17336"/>
                  </a:lnTo>
                  <a:lnTo>
                    <a:pt x="83439" y="23622"/>
                  </a:lnTo>
                  <a:cubicBezTo>
                    <a:pt x="81534" y="25051"/>
                    <a:pt x="79724" y="26003"/>
                    <a:pt x="78010" y="26480"/>
                  </a:cubicBezTo>
                  <a:cubicBezTo>
                    <a:pt x="76200" y="26861"/>
                    <a:pt x="73247" y="27146"/>
                    <a:pt x="69342" y="27146"/>
                  </a:cubicBezTo>
                  <a:lnTo>
                    <a:pt x="62579" y="27146"/>
                  </a:lnTo>
                  <a:lnTo>
                    <a:pt x="52102" y="50578"/>
                  </a:lnTo>
                  <a:lnTo>
                    <a:pt x="70199" y="50578"/>
                  </a:lnTo>
                  <a:cubicBezTo>
                    <a:pt x="74676" y="50578"/>
                    <a:pt x="78677" y="50292"/>
                    <a:pt x="82201" y="49721"/>
                  </a:cubicBezTo>
                  <a:cubicBezTo>
                    <a:pt x="86011" y="49149"/>
                    <a:pt x="89725" y="47911"/>
                    <a:pt x="93440" y="46006"/>
                  </a:cubicBezTo>
                  <a:cubicBezTo>
                    <a:pt x="97060" y="44196"/>
                    <a:pt x="101727" y="41243"/>
                    <a:pt x="107537" y="37052"/>
                  </a:cubicBezTo>
                  <a:cubicBezTo>
                    <a:pt x="108490" y="37052"/>
                    <a:pt x="138970" y="37052"/>
                    <a:pt x="143637" y="37052"/>
                  </a:cubicBezTo>
                  <a:cubicBezTo>
                    <a:pt x="141637" y="41053"/>
                    <a:pt x="131636" y="63722"/>
                    <a:pt x="130873" y="65437"/>
                  </a:cubicBezTo>
                  <a:cubicBezTo>
                    <a:pt x="128778" y="65437"/>
                    <a:pt x="45339" y="65437"/>
                    <a:pt x="45339" y="65437"/>
                  </a:cubicBezTo>
                  <a:lnTo>
                    <a:pt x="34671" y="88964"/>
                  </a:lnTo>
                  <a:cubicBezTo>
                    <a:pt x="34671" y="88964"/>
                    <a:pt x="82106" y="88964"/>
                    <a:pt x="88583" y="88964"/>
                  </a:cubicBezTo>
                  <a:cubicBezTo>
                    <a:pt x="84392" y="94012"/>
                    <a:pt x="53626" y="130874"/>
                    <a:pt x="53626" y="130874"/>
                  </a:cubicBezTo>
                  <a:cubicBezTo>
                    <a:pt x="52006" y="132683"/>
                    <a:pt x="50578" y="133922"/>
                    <a:pt x="49149" y="134588"/>
                  </a:cubicBezTo>
                  <a:cubicBezTo>
                    <a:pt x="48387" y="134874"/>
                    <a:pt x="46006" y="135350"/>
                    <a:pt x="39243" y="135350"/>
                  </a:cubicBezTo>
                  <a:lnTo>
                    <a:pt x="11525" y="135350"/>
                  </a:lnTo>
                  <a:lnTo>
                    <a:pt x="0" y="159353"/>
                  </a:lnTo>
                  <a:lnTo>
                    <a:pt x="36004" y="159353"/>
                  </a:lnTo>
                  <a:lnTo>
                    <a:pt x="50483" y="158877"/>
                  </a:lnTo>
                  <a:cubicBezTo>
                    <a:pt x="54864" y="158591"/>
                    <a:pt x="59150" y="157353"/>
                    <a:pt x="63341" y="155543"/>
                  </a:cubicBezTo>
                  <a:cubicBezTo>
                    <a:pt x="67437" y="153734"/>
                    <a:pt x="71152" y="151257"/>
                    <a:pt x="74200" y="148209"/>
                  </a:cubicBezTo>
                  <a:lnTo>
                    <a:pt x="83915" y="137636"/>
                  </a:lnTo>
                  <a:cubicBezTo>
                    <a:pt x="83915" y="137636"/>
                    <a:pt x="120015" y="94583"/>
                    <a:pt x="124587" y="88964"/>
                  </a:cubicBezTo>
                  <a:cubicBezTo>
                    <a:pt x="126016" y="88964"/>
                    <a:pt x="149352" y="88964"/>
                    <a:pt x="154114" y="88964"/>
                  </a:cubicBezTo>
                  <a:cubicBezTo>
                    <a:pt x="151638" y="93536"/>
                    <a:pt x="133921" y="134207"/>
                    <a:pt x="133921" y="134207"/>
                  </a:cubicBezTo>
                  <a:cubicBezTo>
                    <a:pt x="133731" y="134493"/>
                    <a:pt x="131350" y="138875"/>
                    <a:pt x="131350" y="144018"/>
                  </a:cubicBezTo>
                  <a:cubicBezTo>
                    <a:pt x="131350" y="146971"/>
                    <a:pt x="132112" y="150209"/>
                    <a:pt x="134588" y="153067"/>
                  </a:cubicBezTo>
                  <a:cubicBezTo>
                    <a:pt x="136112" y="155829"/>
                    <a:pt x="139160" y="157544"/>
                    <a:pt x="143637" y="158306"/>
                  </a:cubicBezTo>
                  <a:cubicBezTo>
                    <a:pt x="147733" y="158972"/>
                    <a:pt x="152305" y="159163"/>
                    <a:pt x="157448" y="159163"/>
                  </a:cubicBezTo>
                  <a:lnTo>
                    <a:pt x="203740" y="159163"/>
                  </a:lnTo>
                  <a:lnTo>
                    <a:pt x="214503" y="135446"/>
                  </a:lnTo>
                  <a:lnTo>
                    <a:pt x="178784" y="135446"/>
                  </a:lnTo>
                  <a:lnTo>
                    <a:pt x="176784" y="135541"/>
                  </a:lnTo>
                  <a:cubicBezTo>
                    <a:pt x="174308" y="135636"/>
                    <a:pt x="171355" y="135731"/>
                    <a:pt x="170212" y="134398"/>
                  </a:cubicBezTo>
                  <a:cubicBezTo>
                    <a:pt x="169831" y="133922"/>
                    <a:pt x="169640" y="133160"/>
                    <a:pt x="169640" y="132398"/>
                  </a:cubicBezTo>
                  <a:cubicBezTo>
                    <a:pt x="169640" y="131540"/>
                    <a:pt x="169926" y="130492"/>
                    <a:pt x="170212" y="129635"/>
                  </a:cubicBezTo>
                  <a:cubicBezTo>
                    <a:pt x="170497" y="129159"/>
                    <a:pt x="187357" y="90678"/>
                    <a:pt x="188214" y="89059"/>
                  </a:cubicBezTo>
                  <a:cubicBezTo>
                    <a:pt x="190214" y="89059"/>
                    <a:pt x="239268" y="89059"/>
                    <a:pt x="239268" y="89059"/>
                  </a:cubicBezTo>
                  <a:lnTo>
                    <a:pt x="249841" y="65532"/>
                  </a:lnTo>
                  <a:cubicBezTo>
                    <a:pt x="249841" y="65532"/>
                    <a:pt x="169831" y="65532"/>
                    <a:pt x="164687" y="65532"/>
                  </a:cubicBezTo>
                  <a:cubicBezTo>
                    <a:pt x="166688" y="61532"/>
                    <a:pt x="176784" y="38862"/>
                    <a:pt x="177641" y="37148"/>
                  </a:cubicBezTo>
                  <a:cubicBezTo>
                    <a:pt x="179737" y="37148"/>
                    <a:pt x="262509" y="37148"/>
                    <a:pt x="262509" y="37148"/>
                  </a:cubicBezTo>
                  <a:lnTo>
                    <a:pt x="273272" y="13240"/>
                  </a:lnTo>
                  <a:cubicBezTo>
                    <a:pt x="273272" y="13240"/>
                    <a:pt x="193548" y="13240"/>
                    <a:pt x="188500" y="13240"/>
                  </a:cubicBezTo>
                  <a:cubicBezTo>
                    <a:pt x="190024" y="10001"/>
                    <a:pt x="194310" y="190"/>
                    <a:pt x="194310" y="190"/>
                  </a:cubicBezTo>
                  <a:lnTo>
                    <a:pt x="191453" y="190"/>
                  </a:lnTo>
                  <a:lnTo>
                    <a:pt x="191453" y="0"/>
                  </a:lnTo>
                  <a:close/>
                </a:path>
              </a:pathLst>
            </a:custGeom>
            <a:grpFill/>
            <a:ln w="9525" cap="flat">
              <a:noFill/>
              <a:prstDash val="solid"/>
              <a:miter/>
            </a:ln>
          </p:spPr>
          <p:txBody>
            <a:bodyPr rtlCol="0" anchor="ctr"/>
            <a:lstStyle/>
            <a:p>
              <a:endParaRPr lang="zh-CN" altLang="en-US"/>
            </a:p>
          </p:txBody>
        </p:sp>
        <p:sp>
          <p:nvSpPr>
            <p:cNvPr id="53" name="任意多边形: 形状 52"/>
            <p:cNvSpPr/>
            <p:nvPr/>
          </p:nvSpPr>
          <p:spPr>
            <a:xfrm>
              <a:off x="6382512" y="3331749"/>
              <a:ext cx="246411" cy="88106"/>
            </a:xfrm>
            <a:custGeom>
              <a:avLst/>
              <a:gdLst>
                <a:gd name="connsiteX0" fmla="*/ 196691 w 246411"/>
                <a:gd name="connsiteY0" fmla="*/ 40862 h 88106"/>
                <a:gd name="connsiteX1" fmla="*/ 192500 w 246411"/>
                <a:gd name="connsiteY1" fmla="*/ 45148 h 88106"/>
                <a:gd name="connsiteX2" fmla="*/ 184118 w 246411"/>
                <a:gd name="connsiteY2" fmla="*/ 46577 h 88106"/>
                <a:gd name="connsiteX3" fmla="*/ 141637 w 246411"/>
                <a:gd name="connsiteY3" fmla="*/ 46577 h 88106"/>
                <a:gd name="connsiteX4" fmla="*/ 153162 w 246411"/>
                <a:gd name="connsiteY4" fmla="*/ 21146 h 88106"/>
                <a:gd name="connsiteX5" fmla="*/ 205835 w 246411"/>
                <a:gd name="connsiteY5" fmla="*/ 21146 h 88106"/>
                <a:gd name="connsiteX6" fmla="*/ 196691 w 246411"/>
                <a:gd name="connsiteY6" fmla="*/ 40862 h 88106"/>
                <a:gd name="connsiteX7" fmla="*/ 196691 w 246411"/>
                <a:gd name="connsiteY7" fmla="*/ 40862 h 88106"/>
                <a:gd name="connsiteX8" fmla="*/ 108299 w 246411"/>
                <a:gd name="connsiteY8" fmla="*/ 46577 h 88106"/>
                <a:gd name="connsiteX9" fmla="*/ 59817 w 246411"/>
                <a:gd name="connsiteY9" fmla="*/ 46577 h 88106"/>
                <a:gd name="connsiteX10" fmla="*/ 71247 w 246411"/>
                <a:gd name="connsiteY10" fmla="*/ 21146 h 88106"/>
                <a:gd name="connsiteX11" fmla="*/ 119920 w 246411"/>
                <a:gd name="connsiteY11" fmla="*/ 21146 h 88106"/>
                <a:gd name="connsiteX12" fmla="*/ 108299 w 246411"/>
                <a:gd name="connsiteY12" fmla="*/ 46577 h 88106"/>
                <a:gd name="connsiteX13" fmla="*/ 108299 w 246411"/>
                <a:gd name="connsiteY13" fmla="*/ 46577 h 88106"/>
                <a:gd name="connsiteX14" fmla="*/ 243745 w 246411"/>
                <a:gd name="connsiteY14" fmla="*/ 0 h 88106"/>
                <a:gd name="connsiteX15" fmla="*/ 47816 w 246411"/>
                <a:gd name="connsiteY15" fmla="*/ 0 h 88106"/>
                <a:gd name="connsiteX16" fmla="*/ 20098 w 246411"/>
                <a:gd name="connsiteY16" fmla="*/ 61532 h 88106"/>
                <a:gd name="connsiteX17" fmla="*/ 16669 w 246411"/>
                <a:gd name="connsiteY17" fmla="*/ 67056 h 88106"/>
                <a:gd name="connsiteX18" fmla="*/ 14573 w 246411"/>
                <a:gd name="connsiteY18" fmla="*/ 67818 h 88106"/>
                <a:gd name="connsiteX19" fmla="*/ 9334 w 246411"/>
                <a:gd name="connsiteY19" fmla="*/ 67818 h 88106"/>
                <a:gd name="connsiteX20" fmla="*/ 0 w 246411"/>
                <a:gd name="connsiteY20" fmla="*/ 88106 h 88106"/>
                <a:gd name="connsiteX21" fmla="*/ 17145 w 246411"/>
                <a:gd name="connsiteY21" fmla="*/ 88106 h 88106"/>
                <a:gd name="connsiteX22" fmla="*/ 36290 w 246411"/>
                <a:gd name="connsiteY22" fmla="*/ 84963 h 88106"/>
                <a:gd name="connsiteX23" fmla="*/ 44387 w 246411"/>
                <a:gd name="connsiteY23" fmla="*/ 78676 h 88106"/>
                <a:gd name="connsiteX24" fmla="*/ 48863 w 246411"/>
                <a:gd name="connsiteY24" fmla="*/ 71152 h 88106"/>
                <a:gd name="connsiteX25" fmla="*/ 50863 w 246411"/>
                <a:gd name="connsiteY25" fmla="*/ 67056 h 88106"/>
                <a:gd name="connsiteX26" fmla="*/ 182975 w 246411"/>
                <a:gd name="connsiteY26" fmla="*/ 67056 h 88106"/>
                <a:gd name="connsiteX27" fmla="*/ 200787 w 246411"/>
                <a:gd name="connsiteY27" fmla="*/ 65627 h 88106"/>
                <a:gd name="connsiteX28" fmla="*/ 214503 w 246411"/>
                <a:gd name="connsiteY28" fmla="*/ 60198 h 88106"/>
                <a:gd name="connsiteX29" fmla="*/ 225266 w 246411"/>
                <a:gd name="connsiteY29" fmla="*/ 46291 h 88106"/>
                <a:gd name="connsiteX30" fmla="*/ 246412 w 246411"/>
                <a:gd name="connsiteY30" fmla="*/ 95 h 88106"/>
                <a:gd name="connsiteX31" fmla="*/ 243745 w 246411"/>
                <a:gd name="connsiteY31" fmla="*/ 95 h 88106"/>
                <a:gd name="connsiteX32" fmla="*/ 243745 w 246411"/>
                <a:gd name="connsiteY32" fmla="*/ 0 h 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46411" h="88106">
                  <a:moveTo>
                    <a:pt x="196691" y="40862"/>
                  </a:moveTo>
                  <a:cubicBezTo>
                    <a:pt x="195643" y="42863"/>
                    <a:pt x="194310" y="44291"/>
                    <a:pt x="192500" y="45148"/>
                  </a:cubicBezTo>
                  <a:cubicBezTo>
                    <a:pt x="190691" y="46101"/>
                    <a:pt x="187833" y="46577"/>
                    <a:pt x="184118" y="46577"/>
                  </a:cubicBezTo>
                  <a:cubicBezTo>
                    <a:pt x="184118" y="46577"/>
                    <a:pt x="146590" y="46577"/>
                    <a:pt x="141637" y="46577"/>
                  </a:cubicBezTo>
                  <a:cubicBezTo>
                    <a:pt x="143732" y="42577"/>
                    <a:pt x="152400" y="22765"/>
                    <a:pt x="153162" y="21146"/>
                  </a:cubicBezTo>
                  <a:cubicBezTo>
                    <a:pt x="155067" y="21146"/>
                    <a:pt x="201073" y="21146"/>
                    <a:pt x="205835" y="21146"/>
                  </a:cubicBezTo>
                  <a:cubicBezTo>
                    <a:pt x="203930" y="25051"/>
                    <a:pt x="196691" y="40862"/>
                    <a:pt x="196691" y="40862"/>
                  </a:cubicBezTo>
                  <a:lnTo>
                    <a:pt x="196691" y="40862"/>
                  </a:lnTo>
                  <a:close/>
                  <a:moveTo>
                    <a:pt x="108299" y="46577"/>
                  </a:moveTo>
                  <a:cubicBezTo>
                    <a:pt x="106394" y="46577"/>
                    <a:pt x="64675" y="46577"/>
                    <a:pt x="59817" y="46577"/>
                  </a:cubicBezTo>
                  <a:cubicBezTo>
                    <a:pt x="61817" y="42577"/>
                    <a:pt x="70390" y="22765"/>
                    <a:pt x="71247" y="21146"/>
                  </a:cubicBezTo>
                  <a:cubicBezTo>
                    <a:pt x="73152" y="21146"/>
                    <a:pt x="115157" y="21146"/>
                    <a:pt x="119920" y="21146"/>
                  </a:cubicBezTo>
                  <a:cubicBezTo>
                    <a:pt x="118015" y="25146"/>
                    <a:pt x="109156" y="44958"/>
                    <a:pt x="108299" y="46577"/>
                  </a:cubicBezTo>
                  <a:lnTo>
                    <a:pt x="108299" y="46577"/>
                  </a:lnTo>
                  <a:close/>
                  <a:moveTo>
                    <a:pt x="243745" y="0"/>
                  </a:moveTo>
                  <a:lnTo>
                    <a:pt x="47816" y="0"/>
                  </a:lnTo>
                  <a:lnTo>
                    <a:pt x="20098" y="61532"/>
                  </a:lnTo>
                  <a:cubicBezTo>
                    <a:pt x="17812" y="66103"/>
                    <a:pt x="16859" y="66961"/>
                    <a:pt x="16669" y="67056"/>
                  </a:cubicBezTo>
                  <a:cubicBezTo>
                    <a:pt x="16002" y="67532"/>
                    <a:pt x="15240" y="67818"/>
                    <a:pt x="14573" y="67818"/>
                  </a:cubicBezTo>
                  <a:lnTo>
                    <a:pt x="9334" y="67818"/>
                  </a:lnTo>
                  <a:lnTo>
                    <a:pt x="0" y="88106"/>
                  </a:lnTo>
                  <a:lnTo>
                    <a:pt x="17145" y="88106"/>
                  </a:lnTo>
                  <a:cubicBezTo>
                    <a:pt x="25432" y="88106"/>
                    <a:pt x="32385" y="86963"/>
                    <a:pt x="36290" y="84963"/>
                  </a:cubicBezTo>
                  <a:cubicBezTo>
                    <a:pt x="40291" y="82772"/>
                    <a:pt x="42863" y="80677"/>
                    <a:pt x="44387" y="78676"/>
                  </a:cubicBezTo>
                  <a:cubicBezTo>
                    <a:pt x="45910" y="76676"/>
                    <a:pt x="47434" y="74200"/>
                    <a:pt x="48863" y="71152"/>
                  </a:cubicBezTo>
                  <a:cubicBezTo>
                    <a:pt x="48863" y="71152"/>
                    <a:pt x="50292" y="68294"/>
                    <a:pt x="50863" y="67056"/>
                  </a:cubicBezTo>
                  <a:cubicBezTo>
                    <a:pt x="52959" y="67056"/>
                    <a:pt x="182975" y="67056"/>
                    <a:pt x="182975" y="67056"/>
                  </a:cubicBezTo>
                  <a:cubicBezTo>
                    <a:pt x="189738" y="67056"/>
                    <a:pt x="195834" y="66580"/>
                    <a:pt x="200787" y="65627"/>
                  </a:cubicBezTo>
                  <a:cubicBezTo>
                    <a:pt x="205930" y="64770"/>
                    <a:pt x="210502" y="62865"/>
                    <a:pt x="214503" y="60198"/>
                  </a:cubicBezTo>
                  <a:cubicBezTo>
                    <a:pt x="218504" y="57340"/>
                    <a:pt x="222123" y="52673"/>
                    <a:pt x="225266" y="46291"/>
                  </a:cubicBezTo>
                  <a:lnTo>
                    <a:pt x="246412" y="95"/>
                  </a:lnTo>
                  <a:lnTo>
                    <a:pt x="243745" y="95"/>
                  </a:lnTo>
                  <a:lnTo>
                    <a:pt x="243745" y="0"/>
                  </a:lnTo>
                  <a:close/>
                </a:path>
              </a:pathLst>
            </a:custGeom>
            <a:grpFill/>
            <a:ln w="9525" cap="flat">
              <a:noFill/>
              <a:prstDash val="solid"/>
              <a:miter/>
            </a:ln>
          </p:spPr>
          <p:txBody>
            <a:bodyPr rtlCol="0" anchor="ctr"/>
            <a:lstStyle/>
            <a:p>
              <a:endParaRPr lang="zh-CN" altLang="en-US"/>
            </a:p>
          </p:txBody>
        </p:sp>
        <p:sp>
          <p:nvSpPr>
            <p:cNvPr id="54" name="任意多边形: 形状 53"/>
            <p:cNvSpPr/>
            <p:nvPr/>
          </p:nvSpPr>
          <p:spPr>
            <a:xfrm>
              <a:off x="6430137" y="3258883"/>
              <a:ext cx="233457" cy="60959"/>
            </a:xfrm>
            <a:custGeom>
              <a:avLst/>
              <a:gdLst>
                <a:gd name="connsiteX0" fmla="*/ 144971 w 233457"/>
                <a:gd name="connsiteY0" fmla="*/ 0 h 60959"/>
                <a:gd name="connsiteX1" fmla="*/ 111633 w 233457"/>
                <a:gd name="connsiteY1" fmla="*/ 0 h 60959"/>
                <a:gd name="connsiteX2" fmla="*/ 109538 w 233457"/>
                <a:gd name="connsiteY2" fmla="*/ 4572 h 60959"/>
                <a:gd name="connsiteX3" fmla="*/ 25241 w 233457"/>
                <a:gd name="connsiteY3" fmla="*/ 4572 h 60959"/>
                <a:gd name="connsiteX4" fmla="*/ 15526 w 233457"/>
                <a:gd name="connsiteY4" fmla="*/ 26194 h 60959"/>
                <a:gd name="connsiteX5" fmla="*/ 99822 w 233457"/>
                <a:gd name="connsiteY5" fmla="*/ 26194 h 60959"/>
                <a:gd name="connsiteX6" fmla="*/ 94107 w 233457"/>
                <a:gd name="connsiteY6" fmla="*/ 38957 h 60959"/>
                <a:gd name="connsiteX7" fmla="*/ 9716 w 233457"/>
                <a:gd name="connsiteY7" fmla="*/ 38957 h 60959"/>
                <a:gd name="connsiteX8" fmla="*/ 0 w 233457"/>
                <a:gd name="connsiteY8" fmla="*/ 60960 h 60959"/>
                <a:gd name="connsiteX9" fmla="*/ 207931 w 233457"/>
                <a:gd name="connsiteY9" fmla="*/ 60960 h 60959"/>
                <a:gd name="connsiteX10" fmla="*/ 217742 w 233457"/>
                <a:gd name="connsiteY10" fmla="*/ 38957 h 60959"/>
                <a:gd name="connsiteX11" fmla="*/ 130302 w 233457"/>
                <a:gd name="connsiteY11" fmla="*/ 38957 h 60959"/>
                <a:gd name="connsiteX12" fmla="*/ 135922 w 233457"/>
                <a:gd name="connsiteY12" fmla="*/ 26194 h 60959"/>
                <a:gd name="connsiteX13" fmla="*/ 223742 w 233457"/>
                <a:gd name="connsiteY13" fmla="*/ 26194 h 60959"/>
                <a:gd name="connsiteX14" fmla="*/ 233458 w 233457"/>
                <a:gd name="connsiteY14" fmla="*/ 4572 h 60959"/>
                <a:gd name="connsiteX15" fmla="*/ 145733 w 233457"/>
                <a:gd name="connsiteY15" fmla="*/ 4572 h 60959"/>
                <a:gd name="connsiteX16" fmla="*/ 147638 w 233457"/>
                <a:gd name="connsiteY16" fmla="*/ 0 h 60959"/>
                <a:gd name="connsiteX17" fmla="*/ 144971 w 233457"/>
                <a:gd name="connsiteY17" fmla="*/ 0 h 60959"/>
                <a:gd name="connsiteX18" fmla="*/ 144971 w 233457"/>
                <a:gd name="connsiteY18" fmla="*/ 0 h 6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457" h="60959">
                  <a:moveTo>
                    <a:pt x="144971" y="0"/>
                  </a:moveTo>
                  <a:lnTo>
                    <a:pt x="111633" y="0"/>
                  </a:lnTo>
                  <a:cubicBezTo>
                    <a:pt x="111633" y="0"/>
                    <a:pt x="110109" y="3429"/>
                    <a:pt x="109538" y="4572"/>
                  </a:cubicBezTo>
                  <a:cubicBezTo>
                    <a:pt x="107347" y="4572"/>
                    <a:pt x="25241" y="4572"/>
                    <a:pt x="25241" y="4572"/>
                  </a:cubicBezTo>
                  <a:lnTo>
                    <a:pt x="15526" y="26194"/>
                  </a:lnTo>
                  <a:cubicBezTo>
                    <a:pt x="15526" y="26194"/>
                    <a:pt x="94583" y="26194"/>
                    <a:pt x="99822" y="26194"/>
                  </a:cubicBezTo>
                  <a:cubicBezTo>
                    <a:pt x="98108" y="29527"/>
                    <a:pt x="94774" y="37624"/>
                    <a:pt x="94107" y="38957"/>
                  </a:cubicBezTo>
                  <a:cubicBezTo>
                    <a:pt x="92107" y="38957"/>
                    <a:pt x="9716" y="38957"/>
                    <a:pt x="9716" y="38957"/>
                  </a:cubicBezTo>
                  <a:lnTo>
                    <a:pt x="0" y="60960"/>
                  </a:lnTo>
                  <a:lnTo>
                    <a:pt x="207931" y="60960"/>
                  </a:lnTo>
                  <a:lnTo>
                    <a:pt x="217742" y="38957"/>
                  </a:lnTo>
                  <a:cubicBezTo>
                    <a:pt x="217742" y="38957"/>
                    <a:pt x="135446" y="38957"/>
                    <a:pt x="130302" y="38957"/>
                  </a:cubicBezTo>
                  <a:cubicBezTo>
                    <a:pt x="132017" y="35624"/>
                    <a:pt x="135160" y="27622"/>
                    <a:pt x="135922" y="26194"/>
                  </a:cubicBezTo>
                  <a:cubicBezTo>
                    <a:pt x="137922" y="26194"/>
                    <a:pt x="223742" y="26194"/>
                    <a:pt x="223742" y="26194"/>
                  </a:cubicBezTo>
                  <a:lnTo>
                    <a:pt x="233458" y="4572"/>
                  </a:lnTo>
                  <a:cubicBezTo>
                    <a:pt x="233458" y="4572"/>
                    <a:pt x="150781" y="4572"/>
                    <a:pt x="145733" y="4572"/>
                  </a:cubicBezTo>
                  <a:cubicBezTo>
                    <a:pt x="146209" y="3524"/>
                    <a:pt x="147638" y="0"/>
                    <a:pt x="147638" y="0"/>
                  </a:cubicBezTo>
                  <a:lnTo>
                    <a:pt x="144971" y="0"/>
                  </a:lnTo>
                  <a:lnTo>
                    <a:pt x="144971" y="0"/>
                  </a:lnTo>
                  <a:close/>
                </a:path>
              </a:pathLst>
            </a:custGeom>
            <a:grpFill/>
            <a:ln w="9525" cap="flat">
              <a:noFill/>
              <a:prstDash val="solid"/>
              <a:miter/>
            </a:ln>
          </p:spPr>
          <p:txBody>
            <a:bodyPr rtlCol="0" anchor="ctr"/>
            <a:lstStyle/>
            <a:p>
              <a:endParaRPr lang="zh-CN" altLang="en-US"/>
            </a:p>
          </p:txBody>
        </p:sp>
        <p:sp>
          <p:nvSpPr>
            <p:cNvPr id="55" name="任意多边形: 形状 54"/>
            <p:cNvSpPr/>
            <p:nvPr/>
          </p:nvSpPr>
          <p:spPr>
            <a:xfrm>
              <a:off x="6625304" y="3300792"/>
              <a:ext cx="119157" cy="90297"/>
            </a:xfrm>
            <a:custGeom>
              <a:avLst/>
              <a:gdLst>
                <a:gd name="connsiteX0" fmla="*/ 101346 w 119157"/>
                <a:gd name="connsiteY0" fmla="*/ 0 h 90297"/>
                <a:gd name="connsiteX1" fmla="*/ 70866 w 119157"/>
                <a:gd name="connsiteY1" fmla="*/ 0 h 90297"/>
                <a:gd name="connsiteX2" fmla="*/ 26003 w 119157"/>
                <a:gd name="connsiteY2" fmla="*/ 34385 h 90297"/>
                <a:gd name="connsiteX3" fmla="*/ 15811 w 119157"/>
                <a:gd name="connsiteY3" fmla="*/ 56960 h 90297"/>
                <a:gd name="connsiteX4" fmla="*/ 32099 w 119157"/>
                <a:gd name="connsiteY4" fmla="*/ 56960 h 90297"/>
                <a:gd name="connsiteX5" fmla="*/ 8287 w 119157"/>
                <a:gd name="connsiteY5" fmla="*/ 72200 h 90297"/>
                <a:gd name="connsiteX6" fmla="*/ 0 w 119157"/>
                <a:gd name="connsiteY6" fmla="*/ 90297 h 90297"/>
                <a:gd name="connsiteX7" fmla="*/ 82677 w 119157"/>
                <a:gd name="connsiteY7" fmla="*/ 90297 h 90297"/>
                <a:gd name="connsiteX8" fmla="*/ 93154 w 119157"/>
                <a:gd name="connsiteY8" fmla="*/ 68580 h 90297"/>
                <a:gd name="connsiteX9" fmla="*/ 53721 w 119157"/>
                <a:gd name="connsiteY9" fmla="*/ 68580 h 90297"/>
                <a:gd name="connsiteX10" fmla="*/ 119158 w 119157"/>
                <a:gd name="connsiteY10" fmla="*/ 23527 h 90297"/>
                <a:gd name="connsiteX11" fmla="*/ 81248 w 119157"/>
                <a:gd name="connsiteY11" fmla="*/ 23527 h 90297"/>
                <a:gd name="connsiteX12" fmla="*/ 63722 w 119157"/>
                <a:gd name="connsiteY12" fmla="*/ 35338 h 90297"/>
                <a:gd name="connsiteX13" fmla="*/ 60769 w 119157"/>
                <a:gd name="connsiteY13" fmla="*/ 35338 h 90297"/>
                <a:gd name="connsiteX14" fmla="*/ 106394 w 119157"/>
                <a:gd name="connsiteY14" fmla="*/ 0 h 90297"/>
                <a:gd name="connsiteX15" fmla="*/ 101346 w 119157"/>
                <a:gd name="connsiteY15" fmla="*/ 0 h 90297"/>
                <a:gd name="connsiteX16" fmla="*/ 101346 w 119157"/>
                <a:gd name="connsiteY16" fmla="*/ 0 h 90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9157" h="90297">
                  <a:moveTo>
                    <a:pt x="101346" y="0"/>
                  </a:moveTo>
                  <a:lnTo>
                    <a:pt x="70866" y="0"/>
                  </a:lnTo>
                  <a:lnTo>
                    <a:pt x="26003" y="34385"/>
                  </a:lnTo>
                  <a:lnTo>
                    <a:pt x="15811" y="56960"/>
                  </a:lnTo>
                  <a:cubicBezTo>
                    <a:pt x="15811" y="56960"/>
                    <a:pt x="26098" y="56960"/>
                    <a:pt x="32099" y="56960"/>
                  </a:cubicBezTo>
                  <a:cubicBezTo>
                    <a:pt x="25336" y="61246"/>
                    <a:pt x="8287" y="72200"/>
                    <a:pt x="8287" y="72200"/>
                  </a:cubicBezTo>
                  <a:lnTo>
                    <a:pt x="0" y="90297"/>
                  </a:lnTo>
                  <a:lnTo>
                    <a:pt x="82677" y="90297"/>
                  </a:lnTo>
                  <a:lnTo>
                    <a:pt x="93154" y="68580"/>
                  </a:lnTo>
                  <a:cubicBezTo>
                    <a:pt x="93154" y="68580"/>
                    <a:pt x="62008" y="68580"/>
                    <a:pt x="53721" y="68580"/>
                  </a:cubicBezTo>
                  <a:cubicBezTo>
                    <a:pt x="61531" y="63246"/>
                    <a:pt x="119158" y="23527"/>
                    <a:pt x="119158" y="23527"/>
                  </a:cubicBezTo>
                  <a:lnTo>
                    <a:pt x="81248" y="23527"/>
                  </a:lnTo>
                  <a:cubicBezTo>
                    <a:pt x="81248" y="23527"/>
                    <a:pt x="64484" y="34766"/>
                    <a:pt x="63722" y="35338"/>
                  </a:cubicBezTo>
                  <a:cubicBezTo>
                    <a:pt x="63246" y="35338"/>
                    <a:pt x="62103" y="35338"/>
                    <a:pt x="60769" y="35338"/>
                  </a:cubicBezTo>
                  <a:cubicBezTo>
                    <a:pt x="67342" y="30290"/>
                    <a:pt x="106394" y="0"/>
                    <a:pt x="106394" y="0"/>
                  </a:cubicBezTo>
                  <a:lnTo>
                    <a:pt x="101346" y="0"/>
                  </a:lnTo>
                  <a:lnTo>
                    <a:pt x="101346" y="0"/>
                  </a:lnTo>
                  <a:close/>
                </a:path>
              </a:pathLst>
            </a:custGeom>
            <a:grpFill/>
            <a:ln w="9525" cap="flat">
              <a:noFill/>
              <a:prstDash val="solid"/>
              <a:miter/>
            </a:ln>
          </p:spPr>
          <p:txBody>
            <a:bodyPr rtlCol="0" anchor="ctr"/>
            <a:lstStyle/>
            <a:p>
              <a:endParaRPr lang="zh-CN" altLang="en-US"/>
            </a:p>
          </p:txBody>
        </p:sp>
        <p:sp>
          <p:nvSpPr>
            <p:cNvPr id="56" name="任意多边形: 形状 55"/>
            <p:cNvSpPr/>
            <p:nvPr/>
          </p:nvSpPr>
          <p:spPr>
            <a:xfrm>
              <a:off x="6617303" y="3396614"/>
              <a:ext cx="92297" cy="21621"/>
            </a:xfrm>
            <a:custGeom>
              <a:avLst/>
              <a:gdLst>
                <a:gd name="connsiteX0" fmla="*/ 89535 w 92297"/>
                <a:gd name="connsiteY0" fmla="*/ 0 h 21621"/>
                <a:gd name="connsiteX1" fmla="*/ 9716 w 92297"/>
                <a:gd name="connsiteY1" fmla="*/ 0 h 21621"/>
                <a:gd name="connsiteX2" fmla="*/ 0 w 92297"/>
                <a:gd name="connsiteY2" fmla="*/ 21622 h 21621"/>
                <a:gd name="connsiteX3" fmla="*/ 82772 w 92297"/>
                <a:gd name="connsiteY3" fmla="*/ 21622 h 21621"/>
                <a:gd name="connsiteX4" fmla="*/ 92297 w 92297"/>
                <a:gd name="connsiteY4" fmla="*/ 0 h 21621"/>
                <a:gd name="connsiteX5" fmla="*/ 89535 w 92297"/>
                <a:gd name="connsiteY5" fmla="*/ 0 h 2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97" h="21621">
                  <a:moveTo>
                    <a:pt x="89535" y="0"/>
                  </a:moveTo>
                  <a:lnTo>
                    <a:pt x="9716" y="0"/>
                  </a:lnTo>
                  <a:lnTo>
                    <a:pt x="0" y="21622"/>
                  </a:lnTo>
                  <a:lnTo>
                    <a:pt x="82772" y="21622"/>
                  </a:lnTo>
                  <a:lnTo>
                    <a:pt x="92297" y="0"/>
                  </a:lnTo>
                  <a:lnTo>
                    <a:pt x="89535" y="0"/>
                  </a:lnTo>
                  <a:close/>
                </a:path>
              </a:pathLst>
            </a:custGeom>
            <a:grpFill/>
            <a:ln w="9525" cap="flat">
              <a:noFill/>
              <a:prstDash val="solid"/>
              <a:miter/>
            </a:ln>
          </p:spPr>
          <p:txBody>
            <a:bodyPr rtlCol="0" anchor="ctr"/>
            <a:lstStyle/>
            <a:p>
              <a:endParaRPr lang="zh-CN" altLang="en-US"/>
            </a:p>
          </p:txBody>
        </p:sp>
        <p:sp>
          <p:nvSpPr>
            <p:cNvPr id="57" name="任意多边形: 形状 56"/>
            <p:cNvSpPr/>
            <p:nvPr/>
          </p:nvSpPr>
          <p:spPr>
            <a:xfrm>
              <a:off x="6735413" y="3298316"/>
              <a:ext cx="135540" cy="122396"/>
            </a:xfrm>
            <a:custGeom>
              <a:avLst/>
              <a:gdLst>
                <a:gd name="connsiteX0" fmla="*/ 74676 w 135540"/>
                <a:gd name="connsiteY0" fmla="*/ 0 h 122396"/>
                <a:gd name="connsiteX1" fmla="*/ 43625 w 135540"/>
                <a:gd name="connsiteY1" fmla="*/ 0 h 122396"/>
                <a:gd name="connsiteX2" fmla="*/ 32385 w 135540"/>
                <a:gd name="connsiteY2" fmla="*/ 12859 h 122396"/>
                <a:gd name="connsiteX3" fmla="*/ 26289 w 135540"/>
                <a:gd name="connsiteY3" fmla="*/ 18098 h 122396"/>
                <a:gd name="connsiteX4" fmla="*/ 20479 w 135540"/>
                <a:gd name="connsiteY4" fmla="*/ 19050 h 122396"/>
                <a:gd name="connsiteX5" fmla="*/ 13811 w 135540"/>
                <a:gd name="connsiteY5" fmla="*/ 19050 h 122396"/>
                <a:gd name="connsiteX6" fmla="*/ 4286 w 135540"/>
                <a:gd name="connsiteY6" fmla="*/ 40291 h 122396"/>
                <a:gd name="connsiteX7" fmla="*/ 28384 w 135540"/>
                <a:gd name="connsiteY7" fmla="*/ 40291 h 122396"/>
                <a:gd name="connsiteX8" fmla="*/ 41434 w 135540"/>
                <a:gd name="connsiteY8" fmla="*/ 38291 h 122396"/>
                <a:gd name="connsiteX9" fmla="*/ 51149 w 135540"/>
                <a:gd name="connsiteY9" fmla="*/ 31432 h 122396"/>
                <a:gd name="connsiteX10" fmla="*/ 93726 w 135540"/>
                <a:gd name="connsiteY10" fmla="*/ 31432 h 122396"/>
                <a:gd name="connsiteX11" fmla="*/ 65437 w 135540"/>
                <a:gd name="connsiteY11" fmla="*/ 94488 h 122396"/>
                <a:gd name="connsiteX12" fmla="*/ 61436 w 135540"/>
                <a:gd name="connsiteY12" fmla="*/ 99631 h 122396"/>
                <a:gd name="connsiteX13" fmla="*/ 54769 w 135540"/>
                <a:gd name="connsiteY13" fmla="*/ 100870 h 122396"/>
                <a:gd name="connsiteX14" fmla="*/ 9620 w 135540"/>
                <a:gd name="connsiteY14" fmla="*/ 100870 h 122396"/>
                <a:gd name="connsiteX15" fmla="*/ 0 w 135540"/>
                <a:gd name="connsiteY15" fmla="*/ 122396 h 122396"/>
                <a:gd name="connsiteX16" fmla="*/ 60579 w 135540"/>
                <a:gd name="connsiteY16" fmla="*/ 122396 h 122396"/>
                <a:gd name="connsiteX17" fmla="*/ 79057 w 135540"/>
                <a:gd name="connsiteY17" fmla="*/ 118872 h 122396"/>
                <a:gd name="connsiteX18" fmla="*/ 88011 w 135540"/>
                <a:gd name="connsiteY18" fmla="*/ 111442 h 122396"/>
                <a:gd name="connsiteX19" fmla="*/ 93440 w 135540"/>
                <a:gd name="connsiteY19" fmla="*/ 103061 h 122396"/>
                <a:gd name="connsiteX20" fmla="*/ 135541 w 135540"/>
                <a:gd name="connsiteY20" fmla="*/ 9811 h 122396"/>
                <a:gd name="connsiteX21" fmla="*/ 69818 w 135540"/>
                <a:gd name="connsiteY21" fmla="*/ 9811 h 122396"/>
                <a:gd name="connsiteX22" fmla="*/ 78105 w 135540"/>
                <a:gd name="connsiteY22" fmla="*/ 0 h 122396"/>
                <a:gd name="connsiteX23" fmla="*/ 74676 w 135540"/>
                <a:gd name="connsiteY23" fmla="*/ 0 h 122396"/>
                <a:gd name="connsiteX24" fmla="*/ 74676 w 135540"/>
                <a:gd name="connsiteY24" fmla="*/ 0 h 122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5540" h="122396">
                  <a:moveTo>
                    <a:pt x="74676" y="0"/>
                  </a:moveTo>
                  <a:lnTo>
                    <a:pt x="43625" y="0"/>
                  </a:lnTo>
                  <a:lnTo>
                    <a:pt x="32385" y="12859"/>
                  </a:lnTo>
                  <a:cubicBezTo>
                    <a:pt x="29146" y="16383"/>
                    <a:pt x="27337" y="17717"/>
                    <a:pt x="26289" y="18098"/>
                  </a:cubicBezTo>
                  <a:cubicBezTo>
                    <a:pt x="24860" y="18764"/>
                    <a:pt x="22860" y="19050"/>
                    <a:pt x="20479" y="19050"/>
                  </a:cubicBezTo>
                  <a:lnTo>
                    <a:pt x="13811" y="19050"/>
                  </a:lnTo>
                  <a:lnTo>
                    <a:pt x="4286" y="40291"/>
                  </a:lnTo>
                  <a:lnTo>
                    <a:pt x="28384" y="40291"/>
                  </a:lnTo>
                  <a:cubicBezTo>
                    <a:pt x="34385" y="40291"/>
                    <a:pt x="38576" y="39624"/>
                    <a:pt x="41434" y="38291"/>
                  </a:cubicBezTo>
                  <a:cubicBezTo>
                    <a:pt x="44101" y="36957"/>
                    <a:pt x="47244" y="34671"/>
                    <a:pt x="51149" y="31432"/>
                  </a:cubicBezTo>
                  <a:cubicBezTo>
                    <a:pt x="52197" y="31432"/>
                    <a:pt x="88963" y="31432"/>
                    <a:pt x="93726" y="31432"/>
                  </a:cubicBezTo>
                  <a:cubicBezTo>
                    <a:pt x="91535" y="35909"/>
                    <a:pt x="65437" y="94488"/>
                    <a:pt x="65437" y="94488"/>
                  </a:cubicBezTo>
                  <a:cubicBezTo>
                    <a:pt x="64103" y="97250"/>
                    <a:pt x="62865" y="98965"/>
                    <a:pt x="61436" y="99631"/>
                  </a:cubicBezTo>
                  <a:cubicBezTo>
                    <a:pt x="60103" y="100298"/>
                    <a:pt x="57817" y="100870"/>
                    <a:pt x="54769" y="100870"/>
                  </a:cubicBezTo>
                  <a:lnTo>
                    <a:pt x="9620" y="100870"/>
                  </a:lnTo>
                  <a:lnTo>
                    <a:pt x="0" y="122396"/>
                  </a:lnTo>
                  <a:lnTo>
                    <a:pt x="60579" y="122396"/>
                  </a:lnTo>
                  <a:cubicBezTo>
                    <a:pt x="69151" y="122396"/>
                    <a:pt x="75247" y="121253"/>
                    <a:pt x="79057" y="118872"/>
                  </a:cubicBezTo>
                  <a:cubicBezTo>
                    <a:pt x="82772" y="116586"/>
                    <a:pt x="85820" y="114110"/>
                    <a:pt x="88011" y="111442"/>
                  </a:cubicBezTo>
                  <a:cubicBezTo>
                    <a:pt x="90202" y="108871"/>
                    <a:pt x="92011" y="106013"/>
                    <a:pt x="93440" y="103061"/>
                  </a:cubicBezTo>
                  <a:lnTo>
                    <a:pt x="135541" y="9811"/>
                  </a:lnTo>
                  <a:cubicBezTo>
                    <a:pt x="135541" y="9811"/>
                    <a:pt x="76390" y="9811"/>
                    <a:pt x="69818" y="9811"/>
                  </a:cubicBezTo>
                  <a:cubicBezTo>
                    <a:pt x="72295" y="6858"/>
                    <a:pt x="78105" y="0"/>
                    <a:pt x="78105" y="0"/>
                  </a:cubicBezTo>
                  <a:lnTo>
                    <a:pt x="74676" y="0"/>
                  </a:lnTo>
                  <a:lnTo>
                    <a:pt x="74676" y="0"/>
                  </a:lnTo>
                  <a:close/>
                </a:path>
              </a:pathLst>
            </a:custGeom>
            <a:grpFill/>
            <a:ln w="9525" cap="flat">
              <a:noFill/>
              <a:prstDash val="solid"/>
              <a:miter/>
            </a:ln>
          </p:spPr>
          <p:txBody>
            <a:bodyPr rtlCol="0" anchor="ctr"/>
            <a:lstStyle/>
            <a:p>
              <a:endParaRPr lang="zh-CN" altLang="en-US"/>
            </a:p>
          </p:txBody>
        </p:sp>
        <p:sp>
          <p:nvSpPr>
            <p:cNvPr id="58" name="任意多边形: 形状 57"/>
            <p:cNvSpPr/>
            <p:nvPr/>
          </p:nvSpPr>
          <p:spPr>
            <a:xfrm>
              <a:off x="6737075" y="3342893"/>
              <a:ext cx="58249" cy="47624"/>
            </a:xfrm>
            <a:custGeom>
              <a:avLst/>
              <a:gdLst>
                <a:gd name="connsiteX0" fmla="*/ 35199 w 58249"/>
                <a:gd name="connsiteY0" fmla="*/ 0 h 47624"/>
                <a:gd name="connsiteX1" fmla="*/ 4910 w 58249"/>
                <a:gd name="connsiteY1" fmla="*/ 0 h 47624"/>
                <a:gd name="connsiteX2" fmla="*/ 338 w 58249"/>
                <a:gd name="connsiteY2" fmla="*/ 30099 h 47624"/>
                <a:gd name="connsiteX3" fmla="*/ 243 w 58249"/>
                <a:gd name="connsiteY3" fmla="*/ 37433 h 47624"/>
                <a:gd name="connsiteX4" fmla="*/ 3862 w 58249"/>
                <a:gd name="connsiteY4" fmla="*/ 44482 h 47624"/>
                <a:gd name="connsiteX5" fmla="*/ 18816 w 58249"/>
                <a:gd name="connsiteY5" fmla="*/ 47625 h 47624"/>
                <a:gd name="connsiteX6" fmla="*/ 48153 w 58249"/>
                <a:gd name="connsiteY6" fmla="*/ 47625 h 47624"/>
                <a:gd name="connsiteX7" fmla="*/ 58250 w 58249"/>
                <a:gd name="connsiteY7" fmla="*/ 25527 h 47624"/>
                <a:gd name="connsiteX8" fmla="*/ 39962 w 58249"/>
                <a:gd name="connsiteY8" fmla="*/ 25527 h 47624"/>
                <a:gd name="connsiteX9" fmla="*/ 33675 w 58249"/>
                <a:gd name="connsiteY9" fmla="*/ 24765 h 47624"/>
                <a:gd name="connsiteX10" fmla="*/ 33390 w 58249"/>
                <a:gd name="connsiteY10" fmla="*/ 21527 h 47624"/>
                <a:gd name="connsiteX11" fmla="*/ 37104 w 58249"/>
                <a:gd name="connsiteY11" fmla="*/ 0 h 47624"/>
                <a:gd name="connsiteX12" fmla="*/ 35199 w 58249"/>
                <a:gd name="connsiteY12" fmla="*/ 0 h 47624"/>
                <a:gd name="connsiteX13" fmla="*/ 35199 w 58249"/>
                <a:gd name="connsiteY13" fmla="*/ 0 h 4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249" h="47624">
                  <a:moveTo>
                    <a:pt x="35199" y="0"/>
                  </a:moveTo>
                  <a:lnTo>
                    <a:pt x="4910" y="0"/>
                  </a:lnTo>
                  <a:lnTo>
                    <a:pt x="338" y="30099"/>
                  </a:lnTo>
                  <a:cubicBezTo>
                    <a:pt x="-43" y="32671"/>
                    <a:pt x="-139" y="35052"/>
                    <a:pt x="243" y="37433"/>
                  </a:cubicBezTo>
                  <a:cubicBezTo>
                    <a:pt x="528" y="40005"/>
                    <a:pt x="1767" y="42386"/>
                    <a:pt x="3862" y="44482"/>
                  </a:cubicBezTo>
                  <a:cubicBezTo>
                    <a:pt x="6148" y="46577"/>
                    <a:pt x="10815" y="47625"/>
                    <a:pt x="18816" y="47625"/>
                  </a:cubicBezTo>
                  <a:lnTo>
                    <a:pt x="48153" y="47625"/>
                  </a:lnTo>
                  <a:lnTo>
                    <a:pt x="58250" y="25527"/>
                  </a:lnTo>
                  <a:lnTo>
                    <a:pt x="39962" y="25527"/>
                  </a:lnTo>
                  <a:cubicBezTo>
                    <a:pt x="34723" y="25527"/>
                    <a:pt x="33771" y="24860"/>
                    <a:pt x="33675" y="24765"/>
                  </a:cubicBezTo>
                  <a:cubicBezTo>
                    <a:pt x="33294" y="24479"/>
                    <a:pt x="33104" y="23527"/>
                    <a:pt x="33390" y="21527"/>
                  </a:cubicBezTo>
                  <a:lnTo>
                    <a:pt x="37104" y="0"/>
                  </a:lnTo>
                  <a:lnTo>
                    <a:pt x="35199" y="0"/>
                  </a:lnTo>
                  <a:lnTo>
                    <a:pt x="35199" y="0"/>
                  </a:lnTo>
                  <a:close/>
                </a:path>
              </a:pathLst>
            </a:custGeom>
            <a:grpFill/>
            <a:ln w="9525" cap="flat">
              <a:noFill/>
              <a:prstDash val="solid"/>
              <a:miter/>
            </a:ln>
          </p:spPr>
          <p:txBody>
            <a:bodyPr rtlCol="0" anchor="ctr"/>
            <a:lstStyle/>
            <a:p>
              <a:endParaRPr lang="zh-CN" altLang="en-US"/>
            </a:p>
          </p:txBody>
        </p:sp>
        <p:sp>
          <p:nvSpPr>
            <p:cNvPr id="73" name="任意多边形: 形状 72"/>
            <p:cNvSpPr/>
            <p:nvPr/>
          </p:nvSpPr>
          <p:spPr>
            <a:xfrm>
              <a:off x="6672738" y="3259740"/>
              <a:ext cx="214788" cy="36576"/>
            </a:xfrm>
            <a:custGeom>
              <a:avLst/>
              <a:gdLst>
                <a:gd name="connsiteX0" fmla="*/ 187928 w 214788"/>
                <a:gd name="connsiteY0" fmla="*/ 0 h 36576"/>
                <a:gd name="connsiteX1" fmla="*/ 158020 w 214788"/>
                <a:gd name="connsiteY1" fmla="*/ 0 h 36576"/>
                <a:gd name="connsiteX2" fmla="*/ 154591 w 214788"/>
                <a:gd name="connsiteY2" fmla="*/ 7429 h 36576"/>
                <a:gd name="connsiteX3" fmla="*/ 58769 w 214788"/>
                <a:gd name="connsiteY3" fmla="*/ 7429 h 36576"/>
                <a:gd name="connsiteX4" fmla="*/ 62293 w 214788"/>
                <a:gd name="connsiteY4" fmla="*/ 0 h 36576"/>
                <a:gd name="connsiteX5" fmla="*/ 29623 w 214788"/>
                <a:gd name="connsiteY5" fmla="*/ 0 h 36576"/>
                <a:gd name="connsiteX6" fmla="*/ 26098 w 214788"/>
                <a:gd name="connsiteY6" fmla="*/ 7429 h 36576"/>
                <a:gd name="connsiteX7" fmla="*/ 9906 w 214788"/>
                <a:gd name="connsiteY7" fmla="*/ 7429 h 36576"/>
                <a:gd name="connsiteX8" fmla="*/ 0 w 214788"/>
                <a:gd name="connsiteY8" fmla="*/ 29147 h 36576"/>
                <a:gd name="connsiteX9" fmla="*/ 16478 w 214788"/>
                <a:gd name="connsiteY9" fmla="*/ 29147 h 36576"/>
                <a:gd name="connsiteX10" fmla="*/ 13525 w 214788"/>
                <a:gd name="connsiteY10" fmla="*/ 36576 h 36576"/>
                <a:gd name="connsiteX11" fmla="*/ 46101 w 214788"/>
                <a:gd name="connsiteY11" fmla="*/ 36576 h 36576"/>
                <a:gd name="connsiteX12" fmla="*/ 49244 w 214788"/>
                <a:gd name="connsiteY12" fmla="*/ 29147 h 36576"/>
                <a:gd name="connsiteX13" fmla="*/ 144971 w 214788"/>
                <a:gd name="connsiteY13" fmla="*/ 29147 h 36576"/>
                <a:gd name="connsiteX14" fmla="*/ 141637 w 214788"/>
                <a:gd name="connsiteY14" fmla="*/ 36576 h 36576"/>
                <a:gd name="connsiteX15" fmla="*/ 174784 w 214788"/>
                <a:gd name="connsiteY15" fmla="*/ 36576 h 36576"/>
                <a:gd name="connsiteX16" fmla="*/ 178117 w 214788"/>
                <a:gd name="connsiteY16" fmla="*/ 29147 h 36576"/>
                <a:gd name="connsiteX17" fmla="*/ 205073 w 214788"/>
                <a:gd name="connsiteY17" fmla="*/ 29147 h 36576"/>
                <a:gd name="connsiteX18" fmla="*/ 214789 w 214788"/>
                <a:gd name="connsiteY18" fmla="*/ 7429 h 36576"/>
                <a:gd name="connsiteX19" fmla="*/ 187547 w 214788"/>
                <a:gd name="connsiteY19" fmla="*/ 7429 h 36576"/>
                <a:gd name="connsiteX20" fmla="*/ 190881 w 214788"/>
                <a:gd name="connsiteY20" fmla="*/ 0 h 36576"/>
                <a:gd name="connsiteX21" fmla="*/ 187928 w 214788"/>
                <a:gd name="connsiteY21" fmla="*/ 0 h 36576"/>
                <a:gd name="connsiteX22" fmla="*/ 187928 w 214788"/>
                <a:gd name="connsiteY22" fmla="*/ 0 h 3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4788" h="36576">
                  <a:moveTo>
                    <a:pt x="187928" y="0"/>
                  </a:moveTo>
                  <a:lnTo>
                    <a:pt x="158020" y="0"/>
                  </a:lnTo>
                  <a:cubicBezTo>
                    <a:pt x="158020" y="0"/>
                    <a:pt x="155353" y="5905"/>
                    <a:pt x="154591" y="7429"/>
                  </a:cubicBezTo>
                  <a:cubicBezTo>
                    <a:pt x="152591" y="7429"/>
                    <a:pt x="63913" y="7429"/>
                    <a:pt x="58769" y="7429"/>
                  </a:cubicBezTo>
                  <a:cubicBezTo>
                    <a:pt x="59817" y="5143"/>
                    <a:pt x="62293" y="0"/>
                    <a:pt x="62293" y="0"/>
                  </a:cubicBezTo>
                  <a:lnTo>
                    <a:pt x="29623" y="0"/>
                  </a:lnTo>
                  <a:cubicBezTo>
                    <a:pt x="29623" y="0"/>
                    <a:pt x="26765" y="5905"/>
                    <a:pt x="26098" y="7429"/>
                  </a:cubicBezTo>
                  <a:cubicBezTo>
                    <a:pt x="24289" y="7429"/>
                    <a:pt x="9906" y="7429"/>
                    <a:pt x="9906" y="7429"/>
                  </a:cubicBezTo>
                  <a:lnTo>
                    <a:pt x="0" y="29147"/>
                  </a:lnTo>
                  <a:cubicBezTo>
                    <a:pt x="0" y="29147"/>
                    <a:pt x="12763" y="29147"/>
                    <a:pt x="16478" y="29147"/>
                  </a:cubicBezTo>
                  <a:cubicBezTo>
                    <a:pt x="15430" y="31337"/>
                    <a:pt x="13525" y="36576"/>
                    <a:pt x="13525" y="36576"/>
                  </a:cubicBezTo>
                  <a:lnTo>
                    <a:pt x="46101" y="36576"/>
                  </a:lnTo>
                  <a:cubicBezTo>
                    <a:pt x="46101" y="36576"/>
                    <a:pt x="48482" y="30670"/>
                    <a:pt x="49244" y="29147"/>
                  </a:cubicBezTo>
                  <a:cubicBezTo>
                    <a:pt x="51340" y="29147"/>
                    <a:pt x="139827" y="29147"/>
                    <a:pt x="144971" y="29147"/>
                  </a:cubicBezTo>
                  <a:cubicBezTo>
                    <a:pt x="143923" y="31337"/>
                    <a:pt x="141637" y="36576"/>
                    <a:pt x="141637" y="36576"/>
                  </a:cubicBezTo>
                  <a:lnTo>
                    <a:pt x="174784" y="36576"/>
                  </a:lnTo>
                  <a:cubicBezTo>
                    <a:pt x="174784" y="36576"/>
                    <a:pt x="177451" y="30670"/>
                    <a:pt x="178117" y="29147"/>
                  </a:cubicBezTo>
                  <a:cubicBezTo>
                    <a:pt x="180118" y="29147"/>
                    <a:pt x="205073" y="29147"/>
                    <a:pt x="205073" y="29147"/>
                  </a:cubicBezTo>
                  <a:lnTo>
                    <a:pt x="214789" y="7429"/>
                  </a:lnTo>
                  <a:cubicBezTo>
                    <a:pt x="214789" y="7429"/>
                    <a:pt x="191929" y="7429"/>
                    <a:pt x="187547" y="7429"/>
                  </a:cubicBezTo>
                  <a:cubicBezTo>
                    <a:pt x="188690" y="5143"/>
                    <a:pt x="190881" y="0"/>
                    <a:pt x="190881" y="0"/>
                  </a:cubicBezTo>
                  <a:lnTo>
                    <a:pt x="187928" y="0"/>
                  </a:lnTo>
                  <a:lnTo>
                    <a:pt x="187928" y="0"/>
                  </a:lnTo>
                  <a:close/>
                </a:path>
              </a:pathLst>
            </a:custGeom>
            <a:grpFill/>
            <a:ln w="9525" cap="flat">
              <a:noFill/>
              <a:prstDash val="solid"/>
              <a:miter/>
            </a:ln>
          </p:spPr>
          <p:txBody>
            <a:bodyPr rtlCol="0" anchor="ctr"/>
            <a:lstStyle/>
            <a:p>
              <a:endParaRPr lang="zh-CN" altLang="en-US"/>
            </a:p>
          </p:txBody>
        </p:sp>
        <p:sp>
          <p:nvSpPr>
            <p:cNvPr id="74" name="任意多边形: 形状 73"/>
            <p:cNvSpPr/>
            <p:nvPr/>
          </p:nvSpPr>
          <p:spPr>
            <a:xfrm>
              <a:off x="6837140" y="3259359"/>
              <a:ext cx="214883" cy="158115"/>
            </a:xfrm>
            <a:custGeom>
              <a:avLst/>
              <a:gdLst>
                <a:gd name="connsiteX0" fmla="*/ 210121 w 214883"/>
                <a:gd name="connsiteY0" fmla="*/ 0 h 158115"/>
                <a:gd name="connsiteX1" fmla="*/ 181451 w 214883"/>
                <a:gd name="connsiteY1" fmla="*/ 95 h 158115"/>
                <a:gd name="connsiteX2" fmla="*/ 120967 w 214883"/>
                <a:gd name="connsiteY2" fmla="*/ 134588 h 158115"/>
                <a:gd name="connsiteX3" fmla="*/ 100679 w 214883"/>
                <a:gd name="connsiteY3" fmla="*/ 134588 h 158115"/>
                <a:gd name="connsiteX4" fmla="*/ 160877 w 214883"/>
                <a:gd name="connsiteY4" fmla="*/ 0 h 158115"/>
                <a:gd name="connsiteX5" fmla="*/ 129635 w 214883"/>
                <a:gd name="connsiteY5" fmla="*/ 0 h 158115"/>
                <a:gd name="connsiteX6" fmla="*/ 69437 w 214883"/>
                <a:gd name="connsiteY6" fmla="*/ 134588 h 158115"/>
                <a:gd name="connsiteX7" fmla="*/ 10668 w 214883"/>
                <a:gd name="connsiteY7" fmla="*/ 134588 h 158115"/>
                <a:gd name="connsiteX8" fmla="*/ 0 w 214883"/>
                <a:gd name="connsiteY8" fmla="*/ 158020 h 158115"/>
                <a:gd name="connsiteX9" fmla="*/ 204121 w 214883"/>
                <a:gd name="connsiteY9" fmla="*/ 158115 h 158115"/>
                <a:gd name="connsiteX10" fmla="*/ 214884 w 214883"/>
                <a:gd name="connsiteY10" fmla="*/ 134493 h 158115"/>
                <a:gd name="connsiteX11" fmla="*/ 152400 w 214883"/>
                <a:gd name="connsiteY11" fmla="*/ 134588 h 158115"/>
                <a:gd name="connsiteX12" fmla="*/ 212884 w 214883"/>
                <a:gd name="connsiteY12" fmla="*/ 0 h 158115"/>
                <a:gd name="connsiteX13" fmla="*/ 210121 w 214883"/>
                <a:gd name="connsiteY13" fmla="*/ 0 h 158115"/>
                <a:gd name="connsiteX14" fmla="*/ 210121 w 214883"/>
                <a:gd name="connsiteY14" fmla="*/ 0 h 158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4883" h="158115">
                  <a:moveTo>
                    <a:pt x="210121" y="0"/>
                  </a:moveTo>
                  <a:lnTo>
                    <a:pt x="181451" y="95"/>
                  </a:lnTo>
                  <a:cubicBezTo>
                    <a:pt x="181451" y="95"/>
                    <a:pt x="121825" y="132683"/>
                    <a:pt x="120967" y="134588"/>
                  </a:cubicBezTo>
                  <a:cubicBezTo>
                    <a:pt x="119158" y="134588"/>
                    <a:pt x="104680" y="134588"/>
                    <a:pt x="100679" y="134588"/>
                  </a:cubicBezTo>
                  <a:cubicBezTo>
                    <a:pt x="102775" y="129921"/>
                    <a:pt x="160877" y="0"/>
                    <a:pt x="160877" y="0"/>
                  </a:cubicBezTo>
                  <a:lnTo>
                    <a:pt x="129635" y="0"/>
                  </a:lnTo>
                  <a:cubicBezTo>
                    <a:pt x="129635" y="0"/>
                    <a:pt x="70390" y="132588"/>
                    <a:pt x="69437" y="134588"/>
                  </a:cubicBezTo>
                  <a:cubicBezTo>
                    <a:pt x="67342" y="134588"/>
                    <a:pt x="10668" y="134588"/>
                    <a:pt x="10668" y="134588"/>
                  </a:cubicBezTo>
                  <a:lnTo>
                    <a:pt x="0" y="158020"/>
                  </a:lnTo>
                  <a:lnTo>
                    <a:pt x="204121" y="158115"/>
                  </a:lnTo>
                  <a:lnTo>
                    <a:pt x="214884" y="134493"/>
                  </a:lnTo>
                  <a:cubicBezTo>
                    <a:pt x="214884" y="134493"/>
                    <a:pt x="157258" y="134588"/>
                    <a:pt x="152400" y="134588"/>
                  </a:cubicBezTo>
                  <a:cubicBezTo>
                    <a:pt x="154496" y="129921"/>
                    <a:pt x="212884" y="0"/>
                    <a:pt x="212884" y="0"/>
                  </a:cubicBezTo>
                  <a:lnTo>
                    <a:pt x="210121" y="0"/>
                  </a:lnTo>
                  <a:lnTo>
                    <a:pt x="210121" y="0"/>
                  </a:lnTo>
                  <a:close/>
                </a:path>
              </a:pathLst>
            </a:custGeom>
            <a:grpFill/>
            <a:ln w="9525" cap="flat">
              <a:noFill/>
              <a:prstDash val="solid"/>
              <a:miter/>
            </a:ln>
          </p:spPr>
          <p:txBody>
            <a:bodyPr rtlCol="0" anchor="ctr"/>
            <a:lstStyle/>
            <a:p>
              <a:endParaRPr lang="zh-CN" altLang="en-US"/>
            </a:p>
          </p:txBody>
        </p:sp>
        <p:sp>
          <p:nvSpPr>
            <p:cNvPr id="75" name="任意多边形: 形状 74"/>
            <p:cNvSpPr/>
            <p:nvPr/>
          </p:nvSpPr>
          <p:spPr>
            <a:xfrm>
              <a:off x="6866382" y="3269074"/>
              <a:ext cx="69341" cy="110109"/>
            </a:xfrm>
            <a:custGeom>
              <a:avLst/>
              <a:gdLst>
                <a:gd name="connsiteX0" fmla="*/ 66865 w 69341"/>
                <a:gd name="connsiteY0" fmla="*/ 95 h 110109"/>
                <a:gd name="connsiteX1" fmla="*/ 38767 w 69341"/>
                <a:gd name="connsiteY1" fmla="*/ 95 h 110109"/>
                <a:gd name="connsiteX2" fmla="*/ 1714 w 69341"/>
                <a:gd name="connsiteY2" fmla="*/ 91535 h 110109"/>
                <a:gd name="connsiteX3" fmla="*/ 0 w 69341"/>
                <a:gd name="connsiteY3" fmla="*/ 99536 h 110109"/>
                <a:gd name="connsiteX4" fmla="*/ 2381 w 69341"/>
                <a:gd name="connsiteY4" fmla="*/ 106013 h 110109"/>
                <a:gd name="connsiteX5" fmla="*/ 8668 w 69341"/>
                <a:gd name="connsiteY5" fmla="*/ 109157 h 110109"/>
                <a:gd name="connsiteX6" fmla="*/ 16764 w 69341"/>
                <a:gd name="connsiteY6" fmla="*/ 110109 h 110109"/>
                <a:gd name="connsiteX7" fmla="*/ 36290 w 69341"/>
                <a:gd name="connsiteY7" fmla="*/ 110109 h 110109"/>
                <a:gd name="connsiteX8" fmla="*/ 47339 w 69341"/>
                <a:gd name="connsiteY8" fmla="*/ 87344 h 110109"/>
                <a:gd name="connsiteX9" fmla="*/ 38481 w 69341"/>
                <a:gd name="connsiteY9" fmla="*/ 87344 h 110109"/>
                <a:gd name="connsiteX10" fmla="*/ 34957 w 69341"/>
                <a:gd name="connsiteY10" fmla="*/ 86678 h 110109"/>
                <a:gd name="connsiteX11" fmla="*/ 34957 w 69341"/>
                <a:gd name="connsiteY11" fmla="*/ 86487 h 110109"/>
                <a:gd name="connsiteX12" fmla="*/ 36671 w 69341"/>
                <a:gd name="connsiteY12" fmla="*/ 80582 h 110109"/>
                <a:gd name="connsiteX13" fmla="*/ 69342 w 69341"/>
                <a:gd name="connsiteY13" fmla="*/ 0 h 110109"/>
                <a:gd name="connsiteX14" fmla="*/ 66865 w 69341"/>
                <a:gd name="connsiteY14" fmla="*/ 0 h 110109"/>
                <a:gd name="connsiteX15" fmla="*/ 66865 w 69341"/>
                <a:gd name="connsiteY15" fmla="*/ 95 h 110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341" h="110109">
                  <a:moveTo>
                    <a:pt x="66865" y="95"/>
                  </a:moveTo>
                  <a:lnTo>
                    <a:pt x="38767" y="95"/>
                  </a:lnTo>
                  <a:lnTo>
                    <a:pt x="1714" y="91535"/>
                  </a:lnTo>
                  <a:cubicBezTo>
                    <a:pt x="571" y="94298"/>
                    <a:pt x="0" y="96965"/>
                    <a:pt x="0" y="99536"/>
                  </a:cubicBezTo>
                  <a:cubicBezTo>
                    <a:pt x="95" y="102394"/>
                    <a:pt x="952" y="104489"/>
                    <a:pt x="2381" y="106013"/>
                  </a:cubicBezTo>
                  <a:cubicBezTo>
                    <a:pt x="3810" y="107442"/>
                    <a:pt x="5905" y="108395"/>
                    <a:pt x="8668" y="109157"/>
                  </a:cubicBezTo>
                  <a:cubicBezTo>
                    <a:pt x="11239" y="109823"/>
                    <a:pt x="14002" y="110109"/>
                    <a:pt x="16764" y="110109"/>
                  </a:cubicBezTo>
                  <a:lnTo>
                    <a:pt x="36290" y="110109"/>
                  </a:lnTo>
                  <a:lnTo>
                    <a:pt x="47339" y="87344"/>
                  </a:lnTo>
                  <a:lnTo>
                    <a:pt x="38481" y="87344"/>
                  </a:lnTo>
                  <a:cubicBezTo>
                    <a:pt x="35623" y="87344"/>
                    <a:pt x="34957" y="86773"/>
                    <a:pt x="34957" y="86678"/>
                  </a:cubicBezTo>
                  <a:cubicBezTo>
                    <a:pt x="34957" y="86678"/>
                    <a:pt x="34957" y="86678"/>
                    <a:pt x="34957" y="86487"/>
                  </a:cubicBezTo>
                  <a:cubicBezTo>
                    <a:pt x="34957" y="85915"/>
                    <a:pt x="35052" y="84296"/>
                    <a:pt x="36671" y="80582"/>
                  </a:cubicBezTo>
                  <a:lnTo>
                    <a:pt x="69342" y="0"/>
                  </a:lnTo>
                  <a:lnTo>
                    <a:pt x="66865" y="0"/>
                  </a:lnTo>
                  <a:lnTo>
                    <a:pt x="66865" y="95"/>
                  </a:lnTo>
                  <a:close/>
                </a:path>
              </a:pathLst>
            </a:custGeom>
            <a:grpFill/>
            <a:ln w="9525" cap="flat">
              <a:noFill/>
              <a:prstDash val="solid"/>
              <a:miter/>
            </a:ln>
          </p:spPr>
          <p:txBody>
            <a:bodyPr rtlCol="0" anchor="ctr"/>
            <a:lstStyle/>
            <a:p>
              <a:endParaRPr lang="zh-CN" altLang="en-US"/>
            </a:p>
          </p:txBody>
        </p:sp>
        <p:sp>
          <p:nvSpPr>
            <p:cNvPr id="76" name="任意多边形: 形状 75"/>
            <p:cNvSpPr/>
            <p:nvPr/>
          </p:nvSpPr>
          <p:spPr>
            <a:xfrm>
              <a:off x="7007637" y="3268789"/>
              <a:ext cx="102774" cy="109918"/>
            </a:xfrm>
            <a:custGeom>
              <a:avLst/>
              <a:gdLst>
                <a:gd name="connsiteX0" fmla="*/ 99822 w 102774"/>
                <a:gd name="connsiteY0" fmla="*/ 0 h 109918"/>
                <a:gd name="connsiteX1" fmla="*/ 71818 w 102774"/>
                <a:gd name="connsiteY1" fmla="*/ 0 h 109918"/>
                <a:gd name="connsiteX2" fmla="*/ 28099 w 102774"/>
                <a:gd name="connsiteY2" fmla="*/ 78962 h 109918"/>
                <a:gd name="connsiteX3" fmla="*/ 22860 w 102774"/>
                <a:gd name="connsiteY3" fmla="*/ 86106 h 109918"/>
                <a:gd name="connsiteX4" fmla="*/ 17431 w 102774"/>
                <a:gd name="connsiteY4" fmla="*/ 87154 h 109918"/>
                <a:gd name="connsiteX5" fmla="*/ 10382 w 102774"/>
                <a:gd name="connsiteY5" fmla="*/ 87154 h 109918"/>
                <a:gd name="connsiteX6" fmla="*/ 0 w 102774"/>
                <a:gd name="connsiteY6" fmla="*/ 109919 h 109918"/>
                <a:gd name="connsiteX7" fmla="*/ 20574 w 102774"/>
                <a:gd name="connsiteY7" fmla="*/ 109919 h 109918"/>
                <a:gd name="connsiteX8" fmla="*/ 42481 w 102774"/>
                <a:gd name="connsiteY8" fmla="*/ 103442 h 109918"/>
                <a:gd name="connsiteX9" fmla="*/ 50863 w 102774"/>
                <a:gd name="connsiteY9" fmla="*/ 93059 h 109918"/>
                <a:gd name="connsiteX10" fmla="*/ 102775 w 102774"/>
                <a:gd name="connsiteY10" fmla="*/ 0 h 109918"/>
                <a:gd name="connsiteX11" fmla="*/ 99822 w 102774"/>
                <a:gd name="connsiteY11" fmla="*/ 0 h 109918"/>
                <a:gd name="connsiteX12" fmla="*/ 99822 w 102774"/>
                <a:gd name="connsiteY12" fmla="*/ 0 h 10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774" h="109918">
                  <a:moveTo>
                    <a:pt x="99822" y="0"/>
                  </a:moveTo>
                  <a:lnTo>
                    <a:pt x="71818" y="0"/>
                  </a:lnTo>
                  <a:lnTo>
                    <a:pt x="28099" y="78962"/>
                  </a:lnTo>
                  <a:cubicBezTo>
                    <a:pt x="25146" y="84201"/>
                    <a:pt x="23527" y="85630"/>
                    <a:pt x="22860" y="86106"/>
                  </a:cubicBezTo>
                  <a:cubicBezTo>
                    <a:pt x="21622" y="86868"/>
                    <a:pt x="19717" y="87154"/>
                    <a:pt x="17431" y="87154"/>
                  </a:cubicBezTo>
                  <a:lnTo>
                    <a:pt x="10382" y="87154"/>
                  </a:lnTo>
                  <a:lnTo>
                    <a:pt x="0" y="109919"/>
                  </a:lnTo>
                  <a:lnTo>
                    <a:pt x="20574" y="109919"/>
                  </a:lnTo>
                  <a:cubicBezTo>
                    <a:pt x="31051" y="109919"/>
                    <a:pt x="38195" y="107823"/>
                    <a:pt x="42481" y="103442"/>
                  </a:cubicBezTo>
                  <a:cubicBezTo>
                    <a:pt x="46577" y="99155"/>
                    <a:pt x="49339" y="95822"/>
                    <a:pt x="50863" y="93059"/>
                  </a:cubicBezTo>
                  <a:lnTo>
                    <a:pt x="102775" y="0"/>
                  </a:lnTo>
                  <a:lnTo>
                    <a:pt x="99822" y="0"/>
                  </a:lnTo>
                  <a:lnTo>
                    <a:pt x="99822" y="0"/>
                  </a:lnTo>
                  <a:close/>
                </a:path>
              </a:pathLst>
            </a:custGeom>
            <a:grpFill/>
            <a:ln w="9525" cap="flat">
              <a:noFill/>
              <a:prstDash val="solid"/>
              <a:miter/>
            </a:ln>
          </p:spPr>
          <p:txBody>
            <a:bodyPr rtlCol="0" anchor="ctr"/>
            <a:lstStyle/>
            <a:p>
              <a:endParaRPr lang="zh-CN" altLang="en-US"/>
            </a:p>
          </p:txBody>
        </p:sp>
        <p:sp>
          <p:nvSpPr>
            <p:cNvPr id="77" name="任意多边形: 形状 76"/>
            <p:cNvSpPr/>
            <p:nvPr/>
          </p:nvSpPr>
          <p:spPr>
            <a:xfrm>
              <a:off x="5076825" y="3233751"/>
              <a:ext cx="498062" cy="386224"/>
            </a:xfrm>
            <a:custGeom>
              <a:avLst/>
              <a:gdLst>
                <a:gd name="connsiteX0" fmla="*/ 136779 w 498062"/>
                <a:gd name="connsiteY0" fmla="*/ 300023 h 386224"/>
                <a:gd name="connsiteX1" fmla="*/ 204311 w 498062"/>
                <a:gd name="connsiteY1" fmla="*/ 271639 h 386224"/>
                <a:gd name="connsiteX2" fmla="*/ 223838 w 498062"/>
                <a:gd name="connsiteY2" fmla="*/ 320978 h 386224"/>
                <a:gd name="connsiteX3" fmla="*/ 337661 w 498062"/>
                <a:gd name="connsiteY3" fmla="*/ 245445 h 386224"/>
                <a:gd name="connsiteX4" fmla="*/ 498062 w 498062"/>
                <a:gd name="connsiteY4" fmla="*/ 196296 h 386224"/>
                <a:gd name="connsiteX5" fmla="*/ 483299 w 498062"/>
                <a:gd name="connsiteY5" fmla="*/ 158862 h 386224"/>
                <a:gd name="connsiteX6" fmla="*/ 325279 w 498062"/>
                <a:gd name="connsiteY6" fmla="*/ 220204 h 386224"/>
                <a:gd name="connsiteX7" fmla="*/ 238697 w 498062"/>
                <a:gd name="connsiteY7" fmla="*/ 299166 h 386224"/>
                <a:gd name="connsiteX8" fmla="*/ 224409 w 498062"/>
                <a:gd name="connsiteY8" fmla="*/ 263161 h 386224"/>
                <a:gd name="connsiteX9" fmla="*/ 480536 w 498062"/>
                <a:gd name="connsiteY9" fmla="*/ 151909 h 386224"/>
                <a:gd name="connsiteX10" fmla="*/ 461963 w 498062"/>
                <a:gd name="connsiteY10" fmla="*/ 104951 h 386224"/>
                <a:gd name="connsiteX11" fmla="*/ 309277 w 498062"/>
                <a:gd name="connsiteY11" fmla="*/ 164863 h 386224"/>
                <a:gd name="connsiteX12" fmla="*/ 218599 w 498062"/>
                <a:gd name="connsiteY12" fmla="*/ 248493 h 386224"/>
                <a:gd name="connsiteX13" fmla="*/ 204597 w 498062"/>
                <a:gd name="connsiteY13" fmla="*/ 213060 h 386224"/>
                <a:gd name="connsiteX14" fmla="*/ 459200 w 498062"/>
                <a:gd name="connsiteY14" fmla="*/ 97998 h 386224"/>
                <a:gd name="connsiteX15" fmla="*/ 420529 w 498062"/>
                <a:gd name="connsiteY15" fmla="*/ 176 h 386224"/>
                <a:gd name="connsiteX16" fmla="*/ 201454 w 498062"/>
                <a:gd name="connsiteY16" fmla="*/ 71899 h 386224"/>
                <a:gd name="connsiteX17" fmla="*/ 0 w 498062"/>
                <a:gd name="connsiteY17" fmla="*/ 140098 h 386224"/>
                <a:gd name="connsiteX18" fmla="*/ 97250 w 498062"/>
                <a:gd name="connsiteY18" fmla="*/ 386224 h 386224"/>
                <a:gd name="connsiteX19" fmla="*/ 146304 w 498062"/>
                <a:gd name="connsiteY19" fmla="*/ 386224 h 386224"/>
                <a:gd name="connsiteX20" fmla="*/ 124778 w 498062"/>
                <a:gd name="connsiteY20" fmla="*/ 331741 h 386224"/>
                <a:gd name="connsiteX21" fmla="*/ 136779 w 498062"/>
                <a:gd name="connsiteY21" fmla="*/ 300023 h 386224"/>
                <a:gd name="connsiteX22" fmla="*/ 136779 w 498062"/>
                <a:gd name="connsiteY22" fmla="*/ 300023 h 386224"/>
                <a:gd name="connsiteX23" fmla="*/ 88392 w 498062"/>
                <a:gd name="connsiteY23" fmla="*/ 239539 h 386224"/>
                <a:gd name="connsiteX24" fmla="*/ 122682 w 498062"/>
                <a:gd name="connsiteY24" fmla="*/ 225156 h 386224"/>
                <a:gd name="connsiteX25" fmla="*/ 130302 w 498062"/>
                <a:gd name="connsiteY25" fmla="*/ 244111 h 386224"/>
                <a:gd name="connsiteX26" fmla="*/ 184404 w 498062"/>
                <a:gd name="connsiteY26" fmla="*/ 221442 h 386224"/>
                <a:gd name="connsiteX27" fmla="*/ 198406 w 498062"/>
                <a:gd name="connsiteY27" fmla="*/ 256875 h 386224"/>
                <a:gd name="connsiteX28" fmla="*/ 131921 w 498062"/>
                <a:gd name="connsiteY28" fmla="*/ 284497 h 386224"/>
                <a:gd name="connsiteX29" fmla="*/ 113062 w 498062"/>
                <a:gd name="connsiteY29" fmla="*/ 285259 h 386224"/>
                <a:gd name="connsiteX30" fmla="*/ 99727 w 498062"/>
                <a:gd name="connsiteY30" fmla="*/ 268209 h 386224"/>
                <a:gd name="connsiteX31" fmla="*/ 88392 w 498062"/>
                <a:gd name="connsiteY31" fmla="*/ 239539 h 386224"/>
                <a:gd name="connsiteX32" fmla="*/ 88392 w 498062"/>
                <a:gd name="connsiteY32" fmla="*/ 239539 h 386224"/>
                <a:gd name="connsiteX33" fmla="*/ 180499 w 498062"/>
                <a:gd name="connsiteY33" fmla="*/ 158100 h 386224"/>
                <a:gd name="connsiteX34" fmla="*/ 207169 w 498062"/>
                <a:gd name="connsiteY34" fmla="*/ 184008 h 386224"/>
                <a:gd name="connsiteX35" fmla="*/ 181166 w 498062"/>
                <a:gd name="connsiteY35" fmla="*/ 210583 h 386224"/>
                <a:gd name="connsiteX36" fmla="*/ 154496 w 498062"/>
                <a:gd name="connsiteY36" fmla="*/ 184675 h 386224"/>
                <a:gd name="connsiteX37" fmla="*/ 180499 w 498062"/>
                <a:gd name="connsiteY37" fmla="*/ 158100 h 386224"/>
                <a:gd name="connsiteX38" fmla="*/ 180499 w 498062"/>
                <a:gd name="connsiteY38" fmla="*/ 158100 h 3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98062" h="386224">
                  <a:moveTo>
                    <a:pt x="136779" y="300023"/>
                  </a:moveTo>
                  <a:cubicBezTo>
                    <a:pt x="149066" y="294689"/>
                    <a:pt x="204311" y="271639"/>
                    <a:pt x="204311" y="271639"/>
                  </a:cubicBezTo>
                  <a:lnTo>
                    <a:pt x="223838" y="320978"/>
                  </a:lnTo>
                  <a:cubicBezTo>
                    <a:pt x="277749" y="298404"/>
                    <a:pt x="289274" y="279640"/>
                    <a:pt x="337661" y="245445"/>
                  </a:cubicBezTo>
                  <a:cubicBezTo>
                    <a:pt x="385096" y="211821"/>
                    <a:pt x="439293" y="194391"/>
                    <a:pt x="498062" y="196296"/>
                  </a:cubicBezTo>
                  <a:cubicBezTo>
                    <a:pt x="496729" y="192962"/>
                    <a:pt x="483584" y="159720"/>
                    <a:pt x="483299" y="158862"/>
                  </a:cubicBezTo>
                  <a:cubicBezTo>
                    <a:pt x="403765" y="155814"/>
                    <a:pt x="354330" y="192771"/>
                    <a:pt x="325279" y="220204"/>
                  </a:cubicBezTo>
                  <a:cubicBezTo>
                    <a:pt x="296894" y="246969"/>
                    <a:pt x="277844" y="281544"/>
                    <a:pt x="238697" y="299166"/>
                  </a:cubicBezTo>
                  <a:cubicBezTo>
                    <a:pt x="238697" y="299166"/>
                    <a:pt x="227838" y="271924"/>
                    <a:pt x="224409" y="263161"/>
                  </a:cubicBezTo>
                  <a:cubicBezTo>
                    <a:pt x="292513" y="228681"/>
                    <a:pt x="341662" y="146575"/>
                    <a:pt x="480536" y="151909"/>
                  </a:cubicBezTo>
                  <a:cubicBezTo>
                    <a:pt x="480155" y="150957"/>
                    <a:pt x="463963" y="110285"/>
                    <a:pt x="461963" y="104951"/>
                  </a:cubicBezTo>
                  <a:cubicBezTo>
                    <a:pt x="393287" y="103141"/>
                    <a:pt x="340900" y="133431"/>
                    <a:pt x="309277" y="164863"/>
                  </a:cubicBezTo>
                  <a:cubicBezTo>
                    <a:pt x="279178" y="194772"/>
                    <a:pt x="259937" y="229062"/>
                    <a:pt x="218599" y="248493"/>
                  </a:cubicBezTo>
                  <a:cubicBezTo>
                    <a:pt x="217646" y="245921"/>
                    <a:pt x="207264" y="219822"/>
                    <a:pt x="204597" y="213060"/>
                  </a:cubicBezTo>
                  <a:cubicBezTo>
                    <a:pt x="285083" y="161720"/>
                    <a:pt x="330899" y="95045"/>
                    <a:pt x="459200" y="97998"/>
                  </a:cubicBezTo>
                  <a:lnTo>
                    <a:pt x="420529" y="176"/>
                  </a:lnTo>
                  <a:cubicBezTo>
                    <a:pt x="319850" y="-2872"/>
                    <a:pt x="252508" y="34180"/>
                    <a:pt x="201454" y="71899"/>
                  </a:cubicBezTo>
                  <a:cubicBezTo>
                    <a:pt x="151067" y="109047"/>
                    <a:pt x="89726" y="140098"/>
                    <a:pt x="0" y="140098"/>
                  </a:cubicBezTo>
                  <a:lnTo>
                    <a:pt x="97250" y="386224"/>
                  </a:lnTo>
                  <a:lnTo>
                    <a:pt x="146304" y="386224"/>
                  </a:lnTo>
                  <a:cubicBezTo>
                    <a:pt x="141256" y="373461"/>
                    <a:pt x="130016" y="345838"/>
                    <a:pt x="124778" y="331741"/>
                  </a:cubicBezTo>
                  <a:cubicBezTo>
                    <a:pt x="118015" y="313168"/>
                    <a:pt x="124587" y="305262"/>
                    <a:pt x="136779" y="300023"/>
                  </a:cubicBezTo>
                  <a:lnTo>
                    <a:pt x="136779" y="300023"/>
                  </a:lnTo>
                  <a:close/>
                  <a:moveTo>
                    <a:pt x="88392" y="239539"/>
                  </a:moveTo>
                  <a:lnTo>
                    <a:pt x="122682" y="225156"/>
                  </a:lnTo>
                  <a:lnTo>
                    <a:pt x="130302" y="244111"/>
                  </a:lnTo>
                  <a:lnTo>
                    <a:pt x="184404" y="221442"/>
                  </a:lnTo>
                  <a:lnTo>
                    <a:pt x="198406" y="256875"/>
                  </a:lnTo>
                  <a:lnTo>
                    <a:pt x="131921" y="284497"/>
                  </a:lnTo>
                  <a:cubicBezTo>
                    <a:pt x="131921" y="284497"/>
                    <a:pt x="121730" y="288403"/>
                    <a:pt x="113062" y="285259"/>
                  </a:cubicBezTo>
                  <a:cubicBezTo>
                    <a:pt x="105632" y="282592"/>
                    <a:pt x="102299" y="275067"/>
                    <a:pt x="99727" y="268209"/>
                  </a:cubicBezTo>
                  <a:cubicBezTo>
                    <a:pt x="95631" y="258018"/>
                    <a:pt x="91440" y="247254"/>
                    <a:pt x="88392" y="239539"/>
                  </a:cubicBezTo>
                  <a:lnTo>
                    <a:pt x="88392" y="239539"/>
                  </a:lnTo>
                  <a:close/>
                  <a:moveTo>
                    <a:pt x="180499" y="158100"/>
                  </a:moveTo>
                  <a:cubicBezTo>
                    <a:pt x="194977" y="157910"/>
                    <a:pt x="206978" y="169530"/>
                    <a:pt x="207169" y="184008"/>
                  </a:cubicBezTo>
                  <a:cubicBezTo>
                    <a:pt x="207264" y="198582"/>
                    <a:pt x="195739" y="210393"/>
                    <a:pt x="181166" y="210583"/>
                  </a:cubicBezTo>
                  <a:cubicBezTo>
                    <a:pt x="166592" y="210774"/>
                    <a:pt x="154686" y="199153"/>
                    <a:pt x="154496" y="184675"/>
                  </a:cubicBezTo>
                  <a:cubicBezTo>
                    <a:pt x="154305" y="170102"/>
                    <a:pt x="165926" y="158196"/>
                    <a:pt x="180499" y="158100"/>
                  </a:cubicBezTo>
                  <a:lnTo>
                    <a:pt x="180499" y="158100"/>
                  </a:lnTo>
                  <a:close/>
                </a:path>
              </a:pathLst>
            </a:custGeom>
            <a:grpFill/>
            <a:ln w="9525" cap="flat">
              <a:noFill/>
              <a:prstDash val="solid"/>
              <a:miter/>
            </a:ln>
          </p:spPr>
          <p:txBody>
            <a:bodyPr rtlCol="0" anchor="ctr"/>
            <a:lstStyle/>
            <a:p>
              <a:endParaRPr lang="zh-CN" altLang="en-US"/>
            </a:p>
          </p:txBody>
        </p:sp>
        <p:sp>
          <p:nvSpPr>
            <p:cNvPr id="78" name="任意多边形: 形状 77"/>
            <p:cNvSpPr/>
            <p:nvPr/>
          </p:nvSpPr>
          <p:spPr>
            <a:xfrm>
              <a:off x="5241035" y="3436619"/>
              <a:ext cx="371855" cy="183356"/>
            </a:xfrm>
            <a:custGeom>
              <a:avLst/>
              <a:gdLst>
                <a:gd name="connsiteX0" fmla="*/ 336423 w 371855"/>
                <a:gd name="connsiteY0" fmla="*/ 0 h 183356"/>
                <a:gd name="connsiteX1" fmla="*/ 174689 w 371855"/>
                <a:gd name="connsiteY1" fmla="*/ 73533 h 183356"/>
                <a:gd name="connsiteX2" fmla="*/ 62579 w 371855"/>
                <a:gd name="connsiteY2" fmla="*/ 160115 h 183356"/>
                <a:gd name="connsiteX3" fmla="*/ 29718 w 371855"/>
                <a:gd name="connsiteY3" fmla="*/ 143637 h 183356"/>
                <a:gd name="connsiteX4" fmla="*/ 20003 w 371855"/>
                <a:gd name="connsiteY4" fmla="*/ 119158 h 183356"/>
                <a:gd name="connsiteX5" fmla="*/ 0 w 371855"/>
                <a:gd name="connsiteY5" fmla="*/ 127540 h 183356"/>
                <a:gd name="connsiteX6" fmla="*/ 21908 w 371855"/>
                <a:gd name="connsiteY6" fmla="*/ 183356 h 183356"/>
                <a:gd name="connsiteX7" fmla="*/ 129445 w 371855"/>
                <a:gd name="connsiteY7" fmla="*/ 183356 h 183356"/>
                <a:gd name="connsiteX8" fmla="*/ 371856 w 371855"/>
                <a:gd name="connsiteY8" fmla="*/ 89535 h 183356"/>
                <a:gd name="connsiteX9" fmla="*/ 336423 w 371855"/>
                <a:gd name="connsiteY9" fmla="*/ 0 h 183356"/>
                <a:gd name="connsiteX10" fmla="*/ 336423 w 371855"/>
                <a:gd name="connsiteY10" fmla="*/ 0 h 18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855" h="183356">
                  <a:moveTo>
                    <a:pt x="336423" y="0"/>
                  </a:moveTo>
                  <a:cubicBezTo>
                    <a:pt x="256794" y="0"/>
                    <a:pt x="205835" y="37624"/>
                    <a:pt x="174689" y="73533"/>
                  </a:cubicBezTo>
                  <a:cubicBezTo>
                    <a:pt x="157163" y="93726"/>
                    <a:pt x="101251" y="152400"/>
                    <a:pt x="62579" y="160115"/>
                  </a:cubicBezTo>
                  <a:cubicBezTo>
                    <a:pt x="47530" y="163163"/>
                    <a:pt x="35528" y="158020"/>
                    <a:pt x="29718" y="143637"/>
                  </a:cubicBezTo>
                  <a:cubicBezTo>
                    <a:pt x="26765" y="136208"/>
                    <a:pt x="23146" y="127064"/>
                    <a:pt x="20003" y="119158"/>
                  </a:cubicBezTo>
                  <a:lnTo>
                    <a:pt x="0" y="127540"/>
                  </a:lnTo>
                  <a:lnTo>
                    <a:pt x="21908" y="183356"/>
                  </a:lnTo>
                  <a:lnTo>
                    <a:pt x="129445" y="183356"/>
                  </a:lnTo>
                  <a:cubicBezTo>
                    <a:pt x="236887" y="78200"/>
                    <a:pt x="371856" y="89535"/>
                    <a:pt x="371856" y="89535"/>
                  </a:cubicBezTo>
                  <a:lnTo>
                    <a:pt x="336423" y="0"/>
                  </a:lnTo>
                  <a:lnTo>
                    <a:pt x="336423" y="0"/>
                  </a:lnTo>
                  <a:close/>
                </a:path>
              </a:pathLst>
            </a:custGeom>
            <a:grpFill/>
            <a:ln w="9525" cap="flat">
              <a:noFill/>
              <a:prstDash val="solid"/>
              <a:miter/>
            </a:ln>
          </p:spPr>
          <p:txBody>
            <a:bodyPr rtlCol="0" anchor="ctr"/>
            <a:lstStyle/>
            <a:p>
              <a:endParaRPr lang="zh-CN" altLang="en-US"/>
            </a:p>
          </p:txBody>
        </p:sp>
      </p:grpSp>
      <p:sp>
        <p:nvSpPr>
          <p:cNvPr id="28" name="Text Placeholder 16"/>
          <p:cNvSpPr>
            <a:spLocks noGrp="1"/>
          </p:cNvSpPr>
          <p:nvPr>
            <p:ph type="body" sz="quarter" idx="13" hasCustomPrompt="1"/>
          </p:nvPr>
        </p:nvSpPr>
        <p:spPr bwMode="gray">
          <a:xfrm>
            <a:off x="669925" y="1155671"/>
            <a:ext cx="560689" cy="895350"/>
          </a:xfrm>
          <a:prstGeom prst="rect">
            <a:avLst/>
          </a:prstGeom>
          <a:noFill/>
          <a:ln w="117475">
            <a:noFill/>
          </a:ln>
        </p:spPr>
        <p:txBody>
          <a:bodyPr wrap="none" numCol="1" rtlCol="0">
            <a:prstTxWarp prst="textPlain">
              <a:avLst/>
            </a:prstTxWarp>
            <a:spAutoFit/>
          </a:bodyPr>
          <a:lstStyle>
            <a:lvl1pPr marL="0" indent="0">
              <a:lnSpc>
                <a:spcPct val="100000"/>
              </a:lnSpc>
              <a:spcBef>
                <a:spcPts val="0"/>
              </a:spcBef>
              <a:buNone/>
              <a:defRPr lang="en-US" sz="1800" i="1" spc="100" noProof="0" dirty="0" smtClean="0">
                <a:solidFill>
                  <a:schemeClr val="bg1"/>
                </a:solidFill>
                <a:cs typeface="+mn-ea"/>
              </a:defRPr>
            </a:lvl1pPr>
          </a:lstStyle>
          <a:p>
            <a:pPr marL="0" lvl="0" defTabSz="914400"/>
            <a:r>
              <a:rPr lang="en-US" noProof="0" dirty="0"/>
              <a:t>1</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8" name="内容占位符 7"/>
          <p:cNvSpPr>
            <a:spLocks noGrp="1"/>
          </p:cNvSpPr>
          <p:nvPr>
            <p:ph sz="quarter" idx="13" hasCustomPrompt="1"/>
          </p:nvPr>
        </p:nvSpPr>
        <p:spPr>
          <a:xfrm>
            <a:off x="574388" y="1306899"/>
            <a:ext cx="10958400" cy="4830375"/>
          </a:xfrm>
          <a:prstGeom prst="rect">
            <a:avLst/>
          </a:prstGeom>
        </p:spPr>
        <p:txBody>
          <a:bodyPr/>
          <a:lstStyle>
            <a:lvl1pPr>
              <a:defRPr/>
            </a:lvl1pPr>
            <a:lvl2pPr>
              <a:defRPr/>
            </a:lvl2pPr>
            <a:lvl3pPr>
              <a:defRPr/>
            </a:lvl3pPr>
            <a:lvl4pPr>
              <a:defRPr/>
            </a:lvl4pPr>
            <a:lvl5pPr>
              <a:defRPr/>
            </a:lvl5pPr>
          </a:lstStyle>
          <a:p>
            <a:pPr lvl="0"/>
            <a:r>
              <a:rPr lang="zh-CN" altLang="en-US" dirty="0"/>
              <a:t>内容</a:t>
            </a:r>
            <a:endParaRPr lang="zh-CN" altLang="en-US" dirty="0"/>
          </a:p>
        </p:txBody>
      </p:sp>
      <p:sp>
        <p:nvSpPr>
          <p:cNvPr id="10" name="灯片编号占位符 12"/>
          <p:cNvSpPr>
            <a:spLocks noGrp="1"/>
          </p:cNvSpPr>
          <p:nvPr>
            <p:ph type="sldNum" sz="quarter" idx="4"/>
          </p:nvPr>
        </p:nvSpPr>
        <p:spPr>
          <a:xfrm>
            <a:off x="11430000" y="6442883"/>
            <a:ext cx="513568" cy="206381"/>
          </a:xfrm>
          <a:prstGeom prst="rect">
            <a:avLst/>
          </a:prstGeom>
        </p:spPr>
        <p:txBody>
          <a:bodyPr vert="horz" lIns="91440" tIns="45720" rIns="91440" bIns="45720" rtlCol="0" anchor="ctr"/>
          <a:lstStyle>
            <a:lvl1pPr algn="ctr">
              <a:defRPr sz="1600">
                <a:solidFill>
                  <a:schemeClr val="bg1"/>
                </a:solidFill>
              </a:defRPr>
            </a:lvl1pPr>
          </a:lstStyle>
          <a:p>
            <a:fld id="{5DD3DB80-B894-403A-B48E-6FDC1A72010E}" type="slidenum">
              <a:rPr lang="zh-CN" altLang="en-US" smtClean="0"/>
            </a:fld>
            <a:endParaRPr lang="zh-CN" altLang="en-US" dirty="0"/>
          </a:p>
        </p:txBody>
      </p:sp>
      <p:sp>
        <p:nvSpPr>
          <p:cNvPr id="12" name="标题占位符 7"/>
          <p:cNvSpPr>
            <a:spLocks noGrp="1"/>
          </p:cNvSpPr>
          <p:nvPr>
            <p:ph type="title" hasCustomPrompt="1"/>
          </p:nvPr>
        </p:nvSpPr>
        <p:spPr>
          <a:xfrm>
            <a:off x="571500" y="599325"/>
            <a:ext cx="9040460" cy="466827"/>
          </a:xfrm>
          <a:prstGeom prst="rect">
            <a:avLst/>
          </a:prstGeom>
        </p:spPr>
        <p:txBody>
          <a:bodyPr vert="horz" lIns="91440" tIns="45720" rIns="91440" bIns="45720" rtlCol="0" anchor="t">
            <a:noAutofit/>
          </a:bodyPr>
          <a:lstStyle>
            <a:lvl1pPr>
              <a:defRPr sz="2800"/>
            </a:lvl1pPr>
          </a:lstStyle>
          <a:p>
            <a:r>
              <a:rPr lang="zh-CN" altLang="en-US" dirty="0"/>
              <a:t>此处请填入标题</a:t>
            </a:r>
            <a:endParaRPr lang="en-US" altLang="zh-CN" dirty="0"/>
          </a:p>
        </p:txBody>
      </p:sp>
      <p:sp>
        <p:nvSpPr>
          <p:cNvPr id="56" name="文本占位符 4"/>
          <p:cNvSpPr>
            <a:spLocks noGrp="1"/>
          </p:cNvSpPr>
          <p:nvPr>
            <p:ph type="body" sz="quarter" idx="15" hasCustomPrompt="1"/>
          </p:nvPr>
        </p:nvSpPr>
        <p:spPr>
          <a:xfrm>
            <a:off x="571500" y="310770"/>
            <a:ext cx="9040460" cy="366248"/>
          </a:xfrm>
          <a:prstGeom prst="rect">
            <a:avLst/>
          </a:prstGeom>
        </p:spPr>
        <p:txBody>
          <a:bodyPr vert="horz" lIns="91440" tIns="18000" rIns="91440" bIns="45720" rtlCol="0" anchor="ctr">
            <a:noAutofit/>
          </a:bodyPr>
          <a:lstStyle>
            <a:lvl1pPr marL="0" indent="0">
              <a:buFont typeface="Arial" panose="020B0604020202020204" pitchFamily="34" charset="0"/>
              <a:buNone/>
              <a:defRPr lang="zh-CN" altLang="en-US" sz="2200" b="0" baseline="0" smtClean="0"/>
            </a:lvl1pPr>
            <a:lvl2pPr>
              <a:defRPr lang="zh-CN" altLang="en-US" sz="2200" b="0" dirty="0" smtClean="0">
                <a:solidFill>
                  <a:schemeClr val="accent1"/>
                </a:solidFill>
              </a:defRPr>
            </a:lvl2pPr>
            <a:lvl3pPr>
              <a:defRPr lang="zh-CN" altLang="en-US" sz="2200" b="0" dirty="0" smtClean="0">
                <a:solidFill>
                  <a:schemeClr val="accent1"/>
                </a:solidFill>
              </a:defRPr>
            </a:lvl3pPr>
            <a:lvl4pPr>
              <a:defRPr lang="zh-CN" altLang="en-US" sz="2200" b="0" dirty="0" smtClean="0">
                <a:solidFill>
                  <a:schemeClr val="accent1"/>
                </a:solidFill>
              </a:defRPr>
            </a:lvl4pPr>
            <a:lvl5pPr>
              <a:defRPr lang="zh-CN" altLang="en-US" sz="2200" b="0" dirty="0">
                <a:solidFill>
                  <a:schemeClr val="accent1"/>
                </a:solidFill>
              </a:defRPr>
            </a:lvl5pPr>
          </a:lstStyle>
          <a:p>
            <a:r>
              <a:rPr lang="zh-CN" altLang="en-US" dirty="0">
                <a:solidFill>
                  <a:schemeClr val="tx1"/>
                </a:solidFill>
              </a:rPr>
              <a:t>此处可填入小标题</a:t>
            </a:r>
            <a:endParaRPr lang="en-US" altLang="zh-CN" dirty="0">
              <a:solidFill>
                <a:schemeClr val="tx1"/>
              </a:solidFill>
            </a:endParaRPr>
          </a:p>
        </p:txBody>
      </p:sp>
      <p:sp>
        <p:nvSpPr>
          <p:cNvPr id="7" name="页脚占位符 11"/>
          <p:cNvSpPr>
            <a:spLocks noGrp="1"/>
          </p:cNvSpPr>
          <p:nvPr>
            <p:ph type="ftr" sz="quarter" idx="3"/>
          </p:nvPr>
        </p:nvSpPr>
        <p:spPr>
          <a:xfrm>
            <a:off x="574388" y="6395115"/>
            <a:ext cx="4140201" cy="206381"/>
          </a:xfrm>
          <a:prstGeom prst="rect">
            <a:avLst/>
          </a:prstGeom>
        </p:spPr>
        <p:txBody>
          <a:bodyPr vert="horz" lIns="91440" tIns="45720" rIns="91440" bIns="45720" rtlCol="0" anchor="ctr"/>
          <a:lstStyle>
            <a:lvl1pPr algn="l">
              <a:defRPr sz="1200" i="1">
                <a:solidFill>
                  <a:schemeClr val="tx1">
                    <a:lumMod val="50000"/>
                    <a:lumOff val="50000"/>
                  </a:schemeClr>
                </a:solidFill>
              </a:defRPr>
            </a:lvl1pPr>
          </a:lstStyle>
          <a:p>
            <a:r>
              <a:rPr lang="en-US" altLang="zh-CN" dirty="0"/>
              <a:t>Copyright © 2025 </a:t>
            </a:r>
            <a:r>
              <a:rPr lang="en-US" altLang="zh-CN" dirty="0" err="1"/>
              <a:t>Simcere</a:t>
            </a:r>
            <a:r>
              <a:rPr lang="en-US" altLang="zh-CN" dirty="0"/>
              <a:t>. All rights reserved</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页">
    <p:spTree>
      <p:nvGrpSpPr>
        <p:cNvPr id="1" name=""/>
        <p:cNvGrpSpPr/>
        <p:nvPr/>
      </p:nvGrpSpPr>
      <p:grpSpPr>
        <a:xfrm>
          <a:off x="0" y="0"/>
          <a:ext cx="0" cy="0"/>
          <a:chOff x="0" y="0"/>
          <a:chExt cx="0" cy="0"/>
        </a:xfrm>
      </p:grpSpPr>
      <p:sp>
        <p:nvSpPr>
          <p:cNvPr id="8" name="灯片编号占位符 12"/>
          <p:cNvSpPr>
            <a:spLocks noGrp="1"/>
          </p:cNvSpPr>
          <p:nvPr>
            <p:ph type="sldNum" sz="quarter" idx="4"/>
          </p:nvPr>
        </p:nvSpPr>
        <p:spPr>
          <a:xfrm>
            <a:off x="11430000" y="6442883"/>
            <a:ext cx="513568" cy="206381"/>
          </a:xfrm>
          <a:prstGeom prst="rect">
            <a:avLst/>
          </a:prstGeom>
        </p:spPr>
        <p:txBody>
          <a:bodyPr vert="horz" lIns="91440" tIns="45720" rIns="91440" bIns="45720" rtlCol="0" anchor="ctr"/>
          <a:lstStyle>
            <a:lvl1pPr algn="ctr">
              <a:defRPr sz="1600">
                <a:solidFill>
                  <a:schemeClr val="bg1"/>
                </a:solidFill>
              </a:defRPr>
            </a:lvl1pPr>
          </a:lstStyle>
          <a:p>
            <a:fld id="{5DD3DB80-B894-403A-B48E-6FDC1A72010E}" type="slidenum">
              <a:rPr lang="zh-CN" altLang="en-US" smtClean="0"/>
            </a:fld>
            <a:endParaRPr lang="zh-CN" altLang="en-US" dirty="0"/>
          </a:p>
        </p:txBody>
      </p:sp>
      <p:sp>
        <p:nvSpPr>
          <p:cNvPr id="10" name="标题占位符 7"/>
          <p:cNvSpPr>
            <a:spLocks noGrp="1"/>
          </p:cNvSpPr>
          <p:nvPr>
            <p:ph type="title" hasCustomPrompt="1"/>
          </p:nvPr>
        </p:nvSpPr>
        <p:spPr>
          <a:xfrm>
            <a:off x="571500" y="599325"/>
            <a:ext cx="9040460" cy="466827"/>
          </a:xfrm>
          <a:prstGeom prst="rect">
            <a:avLst/>
          </a:prstGeom>
        </p:spPr>
        <p:txBody>
          <a:bodyPr vert="horz" lIns="91440" tIns="45720" rIns="91440" bIns="45720" rtlCol="0" anchor="t">
            <a:noAutofit/>
          </a:bodyPr>
          <a:lstStyle>
            <a:lvl1pPr>
              <a:defRPr sz="2800"/>
            </a:lvl1pPr>
          </a:lstStyle>
          <a:p>
            <a:r>
              <a:rPr lang="zh-CN" altLang="en-US" dirty="0"/>
              <a:t>此处请填入标题</a:t>
            </a:r>
            <a:endParaRPr lang="en-US" altLang="zh-CN" dirty="0"/>
          </a:p>
        </p:txBody>
      </p:sp>
      <p:sp>
        <p:nvSpPr>
          <p:cNvPr id="11" name="文本占位符 4"/>
          <p:cNvSpPr>
            <a:spLocks noGrp="1"/>
          </p:cNvSpPr>
          <p:nvPr>
            <p:ph type="body" sz="quarter" idx="15" hasCustomPrompt="1"/>
          </p:nvPr>
        </p:nvSpPr>
        <p:spPr>
          <a:xfrm>
            <a:off x="571500" y="310770"/>
            <a:ext cx="9040460" cy="366248"/>
          </a:xfrm>
          <a:prstGeom prst="rect">
            <a:avLst/>
          </a:prstGeom>
        </p:spPr>
        <p:txBody>
          <a:bodyPr vert="horz" lIns="91440" tIns="18000" rIns="91440" bIns="45720" rtlCol="0" anchor="ctr">
            <a:noAutofit/>
          </a:bodyPr>
          <a:lstStyle>
            <a:lvl1pPr marL="0" indent="0">
              <a:buFont typeface="Arial" panose="020B0604020202020204" pitchFamily="34" charset="0"/>
              <a:buNone/>
              <a:defRPr lang="zh-CN" altLang="en-US" sz="2200" b="0" baseline="0" smtClean="0"/>
            </a:lvl1pPr>
            <a:lvl2pPr>
              <a:defRPr lang="zh-CN" altLang="en-US" sz="2200" b="0" dirty="0" smtClean="0">
                <a:solidFill>
                  <a:schemeClr val="accent1"/>
                </a:solidFill>
              </a:defRPr>
            </a:lvl2pPr>
            <a:lvl3pPr>
              <a:defRPr lang="zh-CN" altLang="en-US" sz="2200" b="0" dirty="0" smtClean="0">
                <a:solidFill>
                  <a:schemeClr val="accent1"/>
                </a:solidFill>
              </a:defRPr>
            </a:lvl3pPr>
            <a:lvl4pPr>
              <a:defRPr lang="zh-CN" altLang="en-US" sz="2200" b="0" dirty="0" smtClean="0">
                <a:solidFill>
                  <a:schemeClr val="accent1"/>
                </a:solidFill>
              </a:defRPr>
            </a:lvl4pPr>
            <a:lvl5pPr>
              <a:defRPr lang="zh-CN" altLang="en-US" sz="2200" b="0" dirty="0">
                <a:solidFill>
                  <a:schemeClr val="accent1"/>
                </a:solidFill>
              </a:defRPr>
            </a:lvl5pPr>
          </a:lstStyle>
          <a:p>
            <a:r>
              <a:rPr lang="zh-CN" altLang="en-US" dirty="0">
                <a:solidFill>
                  <a:schemeClr val="tx1"/>
                </a:solidFill>
              </a:rPr>
              <a:t>此处可填入小标题</a:t>
            </a:r>
            <a:endParaRPr lang="en-US" altLang="zh-CN" dirty="0">
              <a:solidFill>
                <a:schemeClr val="tx1"/>
              </a:solidFill>
            </a:endParaRPr>
          </a:p>
        </p:txBody>
      </p:sp>
      <p:sp>
        <p:nvSpPr>
          <p:cNvPr id="6" name="页脚占位符 11"/>
          <p:cNvSpPr>
            <a:spLocks noGrp="1"/>
          </p:cNvSpPr>
          <p:nvPr>
            <p:ph type="ftr" sz="quarter" idx="3"/>
          </p:nvPr>
        </p:nvSpPr>
        <p:spPr>
          <a:xfrm>
            <a:off x="574388" y="6395115"/>
            <a:ext cx="4140201" cy="206381"/>
          </a:xfrm>
          <a:prstGeom prst="rect">
            <a:avLst/>
          </a:prstGeom>
        </p:spPr>
        <p:txBody>
          <a:bodyPr vert="horz" lIns="91440" tIns="45720" rIns="91440" bIns="45720" rtlCol="0" anchor="ctr"/>
          <a:lstStyle>
            <a:lvl1pPr algn="l">
              <a:defRPr sz="1200" i="1">
                <a:solidFill>
                  <a:schemeClr val="tx1">
                    <a:lumMod val="50000"/>
                    <a:lumOff val="50000"/>
                  </a:schemeClr>
                </a:solidFill>
              </a:defRPr>
            </a:lvl1pPr>
          </a:lstStyle>
          <a:p>
            <a:r>
              <a:rPr lang="en-US" altLang="zh-CN" dirty="0"/>
              <a:t>Copyright © 2025 </a:t>
            </a:r>
            <a:r>
              <a:rPr lang="en-US" altLang="zh-CN" dirty="0" err="1"/>
              <a:t>Simcere</a:t>
            </a:r>
            <a:r>
              <a:rPr lang="en-US" altLang="zh-CN" dirty="0"/>
              <a:t>. All rights reserved</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logo页">
    <p:spTree>
      <p:nvGrpSpPr>
        <p:cNvPr id="1" name=""/>
        <p:cNvGrpSpPr/>
        <p:nvPr/>
      </p:nvGrpSpPr>
      <p:grpSpPr>
        <a:xfrm>
          <a:off x="0" y="0"/>
          <a:ext cx="0" cy="0"/>
          <a:chOff x="0" y="0"/>
          <a:chExt cx="0" cy="0"/>
        </a:xfrm>
      </p:grpSpPr>
      <p:sp>
        <p:nvSpPr>
          <p:cNvPr id="7" name="页脚占位符 11"/>
          <p:cNvSpPr>
            <a:spLocks noGrp="1"/>
          </p:cNvSpPr>
          <p:nvPr>
            <p:ph type="ftr" sz="quarter" idx="3"/>
          </p:nvPr>
        </p:nvSpPr>
        <p:spPr>
          <a:xfrm>
            <a:off x="574388" y="6395115"/>
            <a:ext cx="4140201" cy="206381"/>
          </a:xfrm>
          <a:prstGeom prst="rect">
            <a:avLst/>
          </a:prstGeom>
        </p:spPr>
        <p:txBody>
          <a:bodyPr vert="horz" lIns="91440" tIns="45720" rIns="91440" bIns="45720" rtlCol="0" anchor="ctr"/>
          <a:lstStyle>
            <a:lvl1pPr algn="l">
              <a:defRPr sz="1200" i="1">
                <a:solidFill>
                  <a:schemeClr val="tx1">
                    <a:lumMod val="50000"/>
                    <a:lumOff val="50000"/>
                  </a:schemeClr>
                </a:solidFill>
              </a:defRPr>
            </a:lvl1pPr>
          </a:lstStyle>
          <a:p>
            <a:r>
              <a:rPr lang="en-US" altLang="zh-CN" dirty="0"/>
              <a:t>Copyright © 2025 </a:t>
            </a:r>
            <a:r>
              <a:rPr lang="en-US" altLang="zh-CN" dirty="0" err="1"/>
              <a:t>Simcere</a:t>
            </a:r>
            <a:r>
              <a:rPr lang="en-US" altLang="zh-CN" dirty="0"/>
              <a:t>. All rights reserved</a:t>
            </a:r>
            <a:endParaRPr lang="zh-CN" altLang="en-US" dirty="0"/>
          </a:p>
        </p:txBody>
      </p:sp>
      <p:sp>
        <p:nvSpPr>
          <p:cNvPr id="8" name="灯片编号占位符 12"/>
          <p:cNvSpPr>
            <a:spLocks noGrp="1"/>
          </p:cNvSpPr>
          <p:nvPr>
            <p:ph type="sldNum" sz="quarter" idx="4"/>
          </p:nvPr>
        </p:nvSpPr>
        <p:spPr>
          <a:xfrm>
            <a:off x="11430000" y="6442883"/>
            <a:ext cx="513568" cy="206381"/>
          </a:xfrm>
          <a:prstGeom prst="rect">
            <a:avLst/>
          </a:prstGeom>
        </p:spPr>
        <p:txBody>
          <a:bodyPr vert="horz" lIns="91440" tIns="45720" rIns="91440" bIns="45720" rtlCol="0" anchor="ctr"/>
          <a:lstStyle>
            <a:lvl1pPr algn="ctr">
              <a:defRPr sz="1600">
                <a:solidFill>
                  <a:schemeClr val="bg1"/>
                </a:solidFill>
              </a:defRPr>
            </a:lvl1pPr>
          </a:lstStyle>
          <a:p>
            <a:fld id="{5DD3DB80-B894-403A-B48E-6FDC1A72010E}" type="slidenum">
              <a:rPr lang="zh-CN" altLang="en-US" smtClean="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仅logo页">
    <p:spTree>
      <p:nvGrpSpPr>
        <p:cNvPr id="1" name=""/>
        <p:cNvGrpSpPr/>
        <p:nvPr/>
      </p:nvGrpSpPr>
      <p:grpSpPr>
        <a:xfrm>
          <a:off x="0" y="0"/>
          <a:ext cx="0" cy="0"/>
          <a:chOff x="0" y="0"/>
          <a:chExt cx="0" cy="0"/>
        </a:xfrm>
      </p:grpSpPr>
      <p:sp>
        <p:nvSpPr>
          <p:cNvPr id="8" name="灯片编号占位符 12"/>
          <p:cNvSpPr>
            <a:spLocks noGrp="1"/>
          </p:cNvSpPr>
          <p:nvPr>
            <p:ph type="sldNum" sz="quarter" idx="4"/>
          </p:nvPr>
        </p:nvSpPr>
        <p:spPr>
          <a:xfrm>
            <a:off x="11430000" y="6442883"/>
            <a:ext cx="513568" cy="206381"/>
          </a:xfrm>
          <a:prstGeom prst="rect">
            <a:avLst/>
          </a:prstGeom>
        </p:spPr>
        <p:txBody>
          <a:bodyPr vert="horz" lIns="91440" tIns="45720" rIns="91440" bIns="45720" rtlCol="0" anchor="ctr"/>
          <a:lstStyle>
            <a:lvl1pPr algn="ctr">
              <a:defRPr sz="1600">
                <a:solidFill>
                  <a:schemeClr val="bg1"/>
                </a:solidFill>
              </a:defRPr>
            </a:lvl1pPr>
          </a:lstStyle>
          <a:p>
            <a:fld id="{5DD3DB80-B894-403A-B48E-6FDC1A72010E}" type="slidenum">
              <a:rPr lang="zh-CN" altLang="en-US" smtClean="0"/>
            </a:fld>
            <a:endParaRPr lang="zh-CN" altLang="en-US" dirty="0"/>
          </a:p>
        </p:txBody>
      </p:sp>
      <p:cxnSp>
        <p:nvCxnSpPr>
          <p:cNvPr id="4" name="îṩľiḓê"/>
          <p:cNvCxnSpPr/>
          <p:nvPr userDrawn="1"/>
        </p:nvCxnSpPr>
        <p:spPr>
          <a:xfrm>
            <a:off x="3380411" y="1780800"/>
            <a:ext cx="0" cy="4003616"/>
          </a:xfrm>
          <a:prstGeom prst="line">
            <a:avLst/>
          </a:prstGeom>
          <a:solidFill>
            <a:srgbClr val="FFCC00"/>
          </a:solidFill>
          <a:ln w="3175" cap="flat" cmpd="sng" algn="ctr">
            <a:solidFill>
              <a:schemeClr val="bg1">
                <a:lumMod val="75000"/>
              </a:schemeClr>
            </a:solidFill>
            <a:prstDash val="solid"/>
            <a:round/>
            <a:headEnd type="none" w="med" len="med"/>
            <a:tailEnd type="none" w="med" len="med"/>
          </a:ln>
          <a:effectLst/>
        </p:spPr>
      </p:cxnSp>
      <p:sp>
        <p:nvSpPr>
          <p:cNvPr id="5" name="isḻiḋè"/>
          <p:cNvSpPr txBox="1"/>
          <p:nvPr userDrawn="1"/>
        </p:nvSpPr>
        <p:spPr>
          <a:xfrm>
            <a:off x="757282" y="1700808"/>
            <a:ext cx="2623091" cy="523220"/>
          </a:xfrm>
          <a:prstGeom prst="rect">
            <a:avLst/>
          </a:prstGeom>
          <a:solidFill>
            <a:schemeClr val="bg1"/>
          </a:solidFill>
        </p:spPr>
        <p:txBody>
          <a:bodyPr wrap="square" rtlCol="0">
            <a:spAutoFit/>
          </a:bodyPr>
          <a:lstStyle/>
          <a:p>
            <a:pPr algn="r"/>
            <a:r>
              <a:rPr lang="zh-CN" altLang="en-US" sz="2800" b="1" dirty="0">
                <a:solidFill>
                  <a:schemeClr val="accent1"/>
                </a:solidFill>
                <a:cs typeface="+mn-ea"/>
                <a:sym typeface="+mn-lt"/>
              </a:rPr>
              <a:t>目录</a:t>
            </a:r>
            <a:endParaRPr lang="tr-TR" sz="2800" b="1" dirty="0">
              <a:solidFill>
                <a:schemeClr val="accent1"/>
              </a:solidFill>
              <a:cs typeface="+mn-ea"/>
              <a:sym typeface="+mn-lt"/>
            </a:endParaRPr>
          </a:p>
        </p:txBody>
      </p:sp>
      <p:sp>
        <p:nvSpPr>
          <p:cNvPr id="6" name="íş1ïḑè"/>
          <p:cNvSpPr>
            <a:spLocks noChangeAspect="1"/>
          </p:cNvSpPr>
          <p:nvPr userDrawn="1"/>
        </p:nvSpPr>
        <p:spPr bwMode="auto">
          <a:xfrm>
            <a:off x="2379533" y="4867348"/>
            <a:ext cx="870506" cy="915667"/>
          </a:xfrm>
          <a:custGeom>
            <a:avLst/>
            <a:gdLst>
              <a:gd name="T0" fmla="*/ 3353 w 5127"/>
              <a:gd name="T1" fmla="*/ 1728 h 5401"/>
              <a:gd name="T2" fmla="*/ 2183 w 5127"/>
              <a:gd name="T3" fmla="*/ 1608 h 5401"/>
              <a:gd name="T4" fmla="*/ 3353 w 5127"/>
              <a:gd name="T5" fmla="*/ 1488 h 5401"/>
              <a:gd name="T6" fmla="*/ 3103 w 5127"/>
              <a:gd name="T7" fmla="*/ 2231 h 5401"/>
              <a:gd name="T8" fmla="*/ 3103 w 5127"/>
              <a:gd name="T9" fmla="*/ 1991 h 5401"/>
              <a:gd name="T10" fmla="*/ 2432 w 5127"/>
              <a:gd name="T11" fmla="*/ 2111 h 5401"/>
              <a:gd name="T12" fmla="*/ 3103 w 5127"/>
              <a:gd name="T13" fmla="*/ 2231 h 5401"/>
              <a:gd name="T14" fmla="*/ 3353 w 5127"/>
              <a:gd name="T15" fmla="*/ 2648 h 5401"/>
              <a:gd name="T16" fmla="*/ 2183 w 5127"/>
              <a:gd name="T17" fmla="*/ 2768 h 5401"/>
              <a:gd name="T18" fmla="*/ 3353 w 5127"/>
              <a:gd name="T19" fmla="*/ 2888 h 5401"/>
              <a:gd name="T20" fmla="*/ 2552 w 5127"/>
              <a:gd name="T21" fmla="*/ 3151 h 5401"/>
              <a:gd name="T22" fmla="*/ 2552 w 5127"/>
              <a:gd name="T23" fmla="*/ 3391 h 5401"/>
              <a:gd name="T24" fmla="*/ 3223 w 5127"/>
              <a:gd name="T25" fmla="*/ 3271 h 5401"/>
              <a:gd name="T26" fmla="*/ 2552 w 5127"/>
              <a:gd name="T27" fmla="*/ 3151 h 5401"/>
              <a:gd name="T28" fmla="*/ 4448 w 5127"/>
              <a:gd name="T29" fmla="*/ 1442 h 5401"/>
              <a:gd name="T30" fmla="*/ 4688 w 5127"/>
              <a:gd name="T31" fmla="*/ 1442 h 5401"/>
              <a:gd name="T32" fmla="*/ 3988 w 5127"/>
              <a:gd name="T33" fmla="*/ 0 h 5401"/>
              <a:gd name="T34" fmla="*/ 0 w 5127"/>
              <a:gd name="T35" fmla="*/ 604 h 5401"/>
              <a:gd name="T36" fmla="*/ 120 w 5127"/>
              <a:gd name="T37" fmla="*/ 1792 h 5401"/>
              <a:gd name="T38" fmla="*/ 686 w 5127"/>
              <a:gd name="T39" fmla="*/ 1672 h 5401"/>
              <a:gd name="T40" fmla="*/ 240 w 5127"/>
              <a:gd name="T41" fmla="*/ 1552 h 5401"/>
              <a:gd name="T42" fmla="*/ 604 w 5127"/>
              <a:gd name="T43" fmla="*/ 240 h 5401"/>
              <a:gd name="T44" fmla="*/ 968 w 5127"/>
              <a:gd name="T45" fmla="*/ 4179 h 5401"/>
              <a:gd name="T46" fmla="*/ 3904 w 5127"/>
              <a:gd name="T47" fmla="*/ 4879 h 5401"/>
              <a:gd name="T48" fmla="*/ 3904 w 5127"/>
              <a:gd name="T49" fmla="*/ 4639 h 5401"/>
              <a:gd name="T50" fmla="*/ 1208 w 5127"/>
              <a:gd name="T51" fmla="*/ 4179 h 5401"/>
              <a:gd name="T52" fmla="*/ 1086 w 5127"/>
              <a:gd name="T53" fmla="*/ 240 h 5401"/>
              <a:gd name="T54" fmla="*/ 4448 w 5127"/>
              <a:gd name="T55" fmla="*/ 700 h 5401"/>
              <a:gd name="T56" fmla="*/ 4568 w 5127"/>
              <a:gd name="T57" fmla="*/ 2000 h 5401"/>
              <a:gd name="T58" fmla="*/ 4568 w 5127"/>
              <a:gd name="T59" fmla="*/ 2240 h 5401"/>
              <a:gd name="T60" fmla="*/ 4887 w 5127"/>
              <a:gd name="T61" fmla="*/ 2340 h 5401"/>
              <a:gd name="T62" fmla="*/ 5007 w 5127"/>
              <a:gd name="T63" fmla="*/ 3838 h 5401"/>
              <a:gd name="T64" fmla="*/ 5127 w 5127"/>
              <a:gd name="T65" fmla="*/ 2340 h 5401"/>
              <a:gd name="T66" fmla="*/ 4568 w 5127"/>
              <a:gd name="T67" fmla="*/ 5139 h 5401"/>
              <a:gd name="T68" fmla="*/ 4448 w 5127"/>
              <a:gd name="T69" fmla="*/ 5281 h 5401"/>
              <a:gd name="T70" fmla="*/ 4688 w 5127"/>
              <a:gd name="T71" fmla="*/ 5281 h 5401"/>
              <a:gd name="T72" fmla="*/ 4568 w 5127"/>
              <a:gd name="T73" fmla="*/ 5139 h 5401"/>
              <a:gd name="T74" fmla="*/ 4448 w 5127"/>
              <a:gd name="T75" fmla="*/ 2559 h 5401"/>
              <a:gd name="T76" fmla="*/ 4568 w 5127"/>
              <a:gd name="T77" fmla="*/ 4974 h 5401"/>
              <a:gd name="T78" fmla="*/ 4688 w 5127"/>
              <a:gd name="T79" fmla="*/ 2559 h 5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7" h="5401">
                <a:moveTo>
                  <a:pt x="3473" y="1608"/>
                </a:moveTo>
                <a:cubicBezTo>
                  <a:pt x="3473" y="1674"/>
                  <a:pt x="3419" y="1728"/>
                  <a:pt x="3353" y="1728"/>
                </a:cubicBezTo>
                <a:lnTo>
                  <a:pt x="2303" y="1728"/>
                </a:lnTo>
                <a:cubicBezTo>
                  <a:pt x="2236" y="1728"/>
                  <a:pt x="2183" y="1674"/>
                  <a:pt x="2183" y="1608"/>
                </a:cubicBezTo>
                <a:cubicBezTo>
                  <a:pt x="2183" y="1542"/>
                  <a:pt x="2236" y="1488"/>
                  <a:pt x="2303" y="1488"/>
                </a:cubicBezTo>
                <a:lnTo>
                  <a:pt x="3353" y="1488"/>
                </a:lnTo>
                <a:cubicBezTo>
                  <a:pt x="3419" y="1488"/>
                  <a:pt x="3473" y="1542"/>
                  <a:pt x="3473" y="1608"/>
                </a:cubicBezTo>
                <a:close/>
                <a:moveTo>
                  <a:pt x="3103" y="2231"/>
                </a:moveTo>
                <a:cubicBezTo>
                  <a:pt x="3170" y="2231"/>
                  <a:pt x="3223" y="2178"/>
                  <a:pt x="3223" y="2111"/>
                </a:cubicBezTo>
                <a:cubicBezTo>
                  <a:pt x="3223" y="2045"/>
                  <a:pt x="3170" y="1991"/>
                  <a:pt x="3103" y="1991"/>
                </a:cubicBezTo>
                <a:lnTo>
                  <a:pt x="2552" y="1991"/>
                </a:lnTo>
                <a:cubicBezTo>
                  <a:pt x="2486" y="1991"/>
                  <a:pt x="2432" y="2045"/>
                  <a:pt x="2432" y="2111"/>
                </a:cubicBezTo>
                <a:cubicBezTo>
                  <a:pt x="2432" y="2178"/>
                  <a:pt x="2486" y="2231"/>
                  <a:pt x="2552" y="2231"/>
                </a:cubicBezTo>
                <a:lnTo>
                  <a:pt x="3103" y="2231"/>
                </a:lnTo>
                <a:close/>
                <a:moveTo>
                  <a:pt x="3473" y="2768"/>
                </a:moveTo>
                <a:cubicBezTo>
                  <a:pt x="3473" y="2701"/>
                  <a:pt x="3419" y="2648"/>
                  <a:pt x="3353" y="2648"/>
                </a:cubicBezTo>
                <a:lnTo>
                  <a:pt x="2303" y="2648"/>
                </a:lnTo>
                <a:cubicBezTo>
                  <a:pt x="2236" y="2648"/>
                  <a:pt x="2183" y="2701"/>
                  <a:pt x="2183" y="2768"/>
                </a:cubicBezTo>
                <a:cubicBezTo>
                  <a:pt x="2183" y="2834"/>
                  <a:pt x="2236" y="2888"/>
                  <a:pt x="2303" y="2888"/>
                </a:cubicBezTo>
                <a:lnTo>
                  <a:pt x="3353" y="2888"/>
                </a:lnTo>
                <a:cubicBezTo>
                  <a:pt x="3419" y="2888"/>
                  <a:pt x="3473" y="2834"/>
                  <a:pt x="3473" y="2768"/>
                </a:cubicBezTo>
                <a:close/>
                <a:moveTo>
                  <a:pt x="2552" y="3151"/>
                </a:moveTo>
                <a:cubicBezTo>
                  <a:pt x="2486" y="3151"/>
                  <a:pt x="2432" y="3205"/>
                  <a:pt x="2432" y="3271"/>
                </a:cubicBezTo>
                <a:cubicBezTo>
                  <a:pt x="2432" y="3338"/>
                  <a:pt x="2486" y="3391"/>
                  <a:pt x="2552" y="3391"/>
                </a:cubicBezTo>
                <a:lnTo>
                  <a:pt x="3103" y="3391"/>
                </a:lnTo>
                <a:cubicBezTo>
                  <a:pt x="3170" y="3391"/>
                  <a:pt x="3223" y="3338"/>
                  <a:pt x="3223" y="3271"/>
                </a:cubicBezTo>
                <a:cubicBezTo>
                  <a:pt x="3223" y="3205"/>
                  <a:pt x="3170" y="3151"/>
                  <a:pt x="3103" y="3151"/>
                </a:cubicBezTo>
                <a:lnTo>
                  <a:pt x="2552" y="3151"/>
                </a:lnTo>
                <a:close/>
                <a:moveTo>
                  <a:pt x="4448" y="700"/>
                </a:moveTo>
                <a:lnTo>
                  <a:pt x="4448" y="1442"/>
                </a:lnTo>
                <a:cubicBezTo>
                  <a:pt x="4448" y="1509"/>
                  <a:pt x="4501" y="1562"/>
                  <a:pt x="4568" y="1562"/>
                </a:cubicBezTo>
                <a:cubicBezTo>
                  <a:pt x="4634" y="1562"/>
                  <a:pt x="4688" y="1509"/>
                  <a:pt x="4688" y="1442"/>
                </a:cubicBezTo>
                <a:lnTo>
                  <a:pt x="4688" y="700"/>
                </a:lnTo>
                <a:cubicBezTo>
                  <a:pt x="4688" y="314"/>
                  <a:pt x="4374" y="0"/>
                  <a:pt x="3988" y="0"/>
                </a:cubicBezTo>
                <a:lnTo>
                  <a:pt x="604" y="0"/>
                </a:lnTo>
                <a:cubicBezTo>
                  <a:pt x="271" y="0"/>
                  <a:pt x="0" y="271"/>
                  <a:pt x="0" y="604"/>
                </a:cubicBezTo>
                <a:lnTo>
                  <a:pt x="0" y="1672"/>
                </a:lnTo>
                <a:cubicBezTo>
                  <a:pt x="0" y="1738"/>
                  <a:pt x="53" y="1792"/>
                  <a:pt x="120" y="1792"/>
                </a:cubicBezTo>
                <a:lnTo>
                  <a:pt x="566" y="1792"/>
                </a:lnTo>
                <a:cubicBezTo>
                  <a:pt x="632" y="1792"/>
                  <a:pt x="686" y="1738"/>
                  <a:pt x="686" y="1672"/>
                </a:cubicBezTo>
                <a:cubicBezTo>
                  <a:pt x="686" y="1606"/>
                  <a:pt x="632" y="1552"/>
                  <a:pt x="566" y="1552"/>
                </a:cubicBezTo>
                <a:lnTo>
                  <a:pt x="240" y="1552"/>
                </a:lnTo>
                <a:lnTo>
                  <a:pt x="240" y="604"/>
                </a:lnTo>
                <a:cubicBezTo>
                  <a:pt x="240" y="403"/>
                  <a:pt x="403" y="240"/>
                  <a:pt x="604" y="240"/>
                </a:cubicBezTo>
                <a:cubicBezTo>
                  <a:pt x="805" y="240"/>
                  <a:pt x="968" y="403"/>
                  <a:pt x="968" y="604"/>
                </a:cubicBezTo>
                <a:lnTo>
                  <a:pt x="968" y="4179"/>
                </a:lnTo>
                <a:cubicBezTo>
                  <a:pt x="968" y="4565"/>
                  <a:pt x="1282" y="4879"/>
                  <a:pt x="1668" y="4879"/>
                </a:cubicBezTo>
                <a:lnTo>
                  <a:pt x="3904" y="4879"/>
                </a:lnTo>
                <a:cubicBezTo>
                  <a:pt x="3970" y="4879"/>
                  <a:pt x="4024" y="4825"/>
                  <a:pt x="4024" y="4759"/>
                </a:cubicBezTo>
                <a:cubicBezTo>
                  <a:pt x="4024" y="4693"/>
                  <a:pt x="3970" y="4639"/>
                  <a:pt x="3904" y="4639"/>
                </a:cubicBezTo>
                <a:lnTo>
                  <a:pt x="1668" y="4639"/>
                </a:lnTo>
                <a:cubicBezTo>
                  <a:pt x="1415" y="4639"/>
                  <a:pt x="1208" y="4433"/>
                  <a:pt x="1208" y="4179"/>
                </a:cubicBezTo>
                <a:lnTo>
                  <a:pt x="1208" y="604"/>
                </a:lnTo>
                <a:cubicBezTo>
                  <a:pt x="1208" y="468"/>
                  <a:pt x="1163" y="341"/>
                  <a:pt x="1086" y="240"/>
                </a:cubicBezTo>
                <a:lnTo>
                  <a:pt x="3988" y="240"/>
                </a:lnTo>
                <a:cubicBezTo>
                  <a:pt x="4241" y="240"/>
                  <a:pt x="4448" y="446"/>
                  <a:pt x="4448" y="700"/>
                </a:cubicBezTo>
                <a:close/>
                <a:moveTo>
                  <a:pt x="4787" y="2000"/>
                </a:moveTo>
                <a:lnTo>
                  <a:pt x="4568" y="2000"/>
                </a:lnTo>
                <a:cubicBezTo>
                  <a:pt x="4501" y="2000"/>
                  <a:pt x="4448" y="2054"/>
                  <a:pt x="4448" y="2120"/>
                </a:cubicBezTo>
                <a:cubicBezTo>
                  <a:pt x="4448" y="2187"/>
                  <a:pt x="4501" y="2240"/>
                  <a:pt x="4568" y="2240"/>
                </a:cubicBezTo>
                <a:lnTo>
                  <a:pt x="4787" y="2240"/>
                </a:lnTo>
                <a:cubicBezTo>
                  <a:pt x="4842" y="2240"/>
                  <a:pt x="4887" y="2285"/>
                  <a:pt x="4887" y="2340"/>
                </a:cubicBezTo>
                <a:lnTo>
                  <a:pt x="4887" y="3718"/>
                </a:lnTo>
                <a:cubicBezTo>
                  <a:pt x="4887" y="3785"/>
                  <a:pt x="4941" y="3838"/>
                  <a:pt x="5007" y="3838"/>
                </a:cubicBezTo>
                <a:cubicBezTo>
                  <a:pt x="5073" y="3838"/>
                  <a:pt x="5127" y="3785"/>
                  <a:pt x="5127" y="3718"/>
                </a:cubicBezTo>
                <a:lnTo>
                  <a:pt x="5127" y="2340"/>
                </a:lnTo>
                <a:cubicBezTo>
                  <a:pt x="5127" y="2153"/>
                  <a:pt x="4975" y="2000"/>
                  <a:pt x="4787" y="2000"/>
                </a:cubicBezTo>
                <a:close/>
                <a:moveTo>
                  <a:pt x="4568" y="5139"/>
                </a:moveTo>
                <a:cubicBezTo>
                  <a:pt x="4501" y="5139"/>
                  <a:pt x="4448" y="5193"/>
                  <a:pt x="4448" y="5259"/>
                </a:cubicBezTo>
                <a:lnTo>
                  <a:pt x="4448" y="5281"/>
                </a:lnTo>
                <a:cubicBezTo>
                  <a:pt x="4448" y="5347"/>
                  <a:pt x="4501" y="5401"/>
                  <a:pt x="4568" y="5401"/>
                </a:cubicBezTo>
                <a:cubicBezTo>
                  <a:pt x="4634" y="5401"/>
                  <a:pt x="4688" y="5347"/>
                  <a:pt x="4688" y="5281"/>
                </a:cubicBezTo>
                <a:lnTo>
                  <a:pt x="4688" y="5259"/>
                </a:lnTo>
                <a:cubicBezTo>
                  <a:pt x="4688" y="5193"/>
                  <a:pt x="4634" y="5139"/>
                  <a:pt x="4568" y="5139"/>
                </a:cubicBezTo>
                <a:close/>
                <a:moveTo>
                  <a:pt x="4568" y="2439"/>
                </a:moveTo>
                <a:cubicBezTo>
                  <a:pt x="4501" y="2439"/>
                  <a:pt x="4448" y="2492"/>
                  <a:pt x="4448" y="2559"/>
                </a:cubicBezTo>
                <a:lnTo>
                  <a:pt x="4448" y="4854"/>
                </a:lnTo>
                <a:cubicBezTo>
                  <a:pt x="4448" y="4920"/>
                  <a:pt x="4501" y="4974"/>
                  <a:pt x="4568" y="4974"/>
                </a:cubicBezTo>
                <a:cubicBezTo>
                  <a:pt x="4634" y="4974"/>
                  <a:pt x="4688" y="4920"/>
                  <a:pt x="4688" y="4854"/>
                </a:cubicBezTo>
                <a:lnTo>
                  <a:pt x="4688" y="2559"/>
                </a:lnTo>
                <a:cubicBezTo>
                  <a:pt x="4688" y="2492"/>
                  <a:pt x="4634" y="2439"/>
                  <a:pt x="4568" y="2439"/>
                </a:cubicBezTo>
                <a:close/>
              </a:path>
            </a:pathLst>
          </a:custGeom>
          <a:solidFill>
            <a:schemeClr val="bg1">
              <a:lumMod val="85000"/>
            </a:schemeClr>
          </a:solidFill>
          <a:ln>
            <a:noFill/>
          </a:ln>
        </p:spPr>
        <p:txBody>
          <a:bodyPr/>
          <a:lstStyle/>
          <a:p>
            <a:endParaRPr lang="zh-CN" altLang="en-US">
              <a:cs typeface="+mn-ea"/>
              <a:sym typeface="+mn-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页脚占位符 11"/>
          <p:cNvSpPr>
            <a:spLocks noGrp="1"/>
          </p:cNvSpPr>
          <p:nvPr>
            <p:ph type="ftr" sz="quarter" idx="3"/>
          </p:nvPr>
        </p:nvSpPr>
        <p:spPr>
          <a:xfrm>
            <a:off x="574388" y="6395115"/>
            <a:ext cx="4140201" cy="206381"/>
          </a:xfrm>
          <a:prstGeom prst="rect">
            <a:avLst/>
          </a:prstGeom>
        </p:spPr>
        <p:txBody>
          <a:bodyPr vert="horz" lIns="91440" tIns="45720" rIns="91440" bIns="45720" rtlCol="0" anchor="ctr"/>
          <a:lstStyle>
            <a:lvl1pPr algn="l">
              <a:defRPr sz="1200" i="1">
                <a:solidFill>
                  <a:schemeClr val="tx1">
                    <a:lumMod val="50000"/>
                    <a:lumOff val="50000"/>
                  </a:schemeClr>
                </a:solidFill>
              </a:defRPr>
            </a:lvl1pPr>
          </a:lstStyle>
          <a:p>
            <a:r>
              <a:rPr lang="en-US" altLang="zh-CN" dirty="0"/>
              <a:t>Copyright © 2025 </a:t>
            </a:r>
            <a:r>
              <a:rPr lang="en-US" altLang="zh-CN" dirty="0" err="1"/>
              <a:t>Simcere</a:t>
            </a:r>
            <a:r>
              <a:rPr lang="en-US" altLang="zh-CN" dirty="0"/>
              <a:t>. All rights reserved</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pic>
        <p:nvPicPr>
          <p:cNvPr id="3" name="图形 2"/>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2" name="图形 1"/>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472268"/>
            <a:ext cx="12192000" cy="2457450"/>
          </a:xfrm>
          <a:prstGeom prst="rect">
            <a:avLst/>
          </a:prstGeom>
        </p:spPr>
      </p:pic>
      <p:sp>
        <p:nvSpPr>
          <p:cNvPr id="12" name="标题 11"/>
          <p:cNvSpPr>
            <a:spLocks noGrp="1"/>
          </p:cNvSpPr>
          <p:nvPr userDrawn="1">
            <p:ph type="ctrTitle" hasCustomPrompt="1"/>
          </p:nvPr>
        </p:nvSpPr>
        <p:spPr>
          <a:xfrm>
            <a:off x="734353" y="1741096"/>
            <a:ext cx="6332561" cy="892924"/>
          </a:xfrm>
          <a:prstGeom prst="rect">
            <a:avLst/>
          </a:prstGeom>
        </p:spPr>
        <p:txBody>
          <a:bodyPr anchor="b">
            <a:normAutofit/>
          </a:bodyPr>
          <a:lstStyle>
            <a:lvl1pPr marL="0" indent="0" algn="l">
              <a:buFont typeface="Arial" panose="020B0604020202020204" pitchFamily="34" charset="0"/>
              <a:buNone/>
              <a:defRPr sz="4400" b="0" i="1">
                <a:solidFill>
                  <a:schemeClr val="bg1"/>
                </a:solidFill>
              </a:defRPr>
            </a:lvl1pPr>
          </a:lstStyle>
          <a:p>
            <a:r>
              <a:rPr lang="zh-CN" altLang="en-US" dirty="0"/>
              <a:t>谢谢您的时间 </a:t>
            </a:r>
            <a:r>
              <a:rPr lang="en-US" altLang="zh-CN" dirty="0"/>
              <a:t>!</a:t>
            </a:r>
            <a:endParaRPr lang="zh-CN" altLang="en-US" dirty="0"/>
          </a:p>
        </p:txBody>
      </p:sp>
      <p:sp>
        <p:nvSpPr>
          <p:cNvPr id="16" name="文本占位符 15"/>
          <p:cNvSpPr>
            <a:spLocks noGrp="1"/>
          </p:cNvSpPr>
          <p:nvPr userDrawn="1">
            <p:ph type="body" sz="quarter" idx="18" hasCustomPrompt="1"/>
          </p:nvPr>
        </p:nvSpPr>
        <p:spPr>
          <a:xfrm>
            <a:off x="734353" y="4621356"/>
            <a:ext cx="4951171" cy="310871"/>
          </a:xfrm>
          <a:prstGeom prst="rect">
            <a:avLst/>
          </a:prstGeom>
        </p:spPr>
        <p:txBody>
          <a:bodyPr vert="horz" lIns="91440" tIns="45720" rIns="91440" bIns="45720" rtlCol="0">
            <a:normAutofit/>
          </a:bodyPr>
          <a:lstStyle>
            <a:lvl1pPr marL="0" indent="0" algn="l">
              <a:buNone/>
              <a:defRPr lang="zh-CN" altLang="en-US" sz="1500" smtClean="0">
                <a:solidFill>
                  <a:schemeClr val="bg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zh-CN" altLang="en-US" dirty="0"/>
              <a:t>部门</a:t>
            </a:r>
            <a:r>
              <a:rPr lang="en-US" altLang="zh-CN" dirty="0"/>
              <a:t>, </a:t>
            </a:r>
            <a:r>
              <a:rPr lang="zh-CN" altLang="en-US" dirty="0"/>
              <a:t>时间</a:t>
            </a:r>
            <a:endParaRPr lang="en-US" altLang="zh-CN" dirty="0"/>
          </a:p>
        </p:txBody>
      </p:sp>
      <p:sp>
        <p:nvSpPr>
          <p:cNvPr id="19" name="文本占位符 18"/>
          <p:cNvSpPr>
            <a:spLocks noGrp="1"/>
          </p:cNvSpPr>
          <p:nvPr userDrawn="1">
            <p:ph type="body" sz="quarter" idx="10" hasCustomPrompt="1"/>
          </p:nvPr>
        </p:nvSpPr>
        <p:spPr>
          <a:xfrm>
            <a:off x="734353" y="4325085"/>
            <a:ext cx="4951171" cy="296271"/>
          </a:xfrm>
          <a:prstGeom prst="rect">
            <a:avLst/>
          </a:prstGeom>
        </p:spPr>
        <p:txBody>
          <a:bodyPr vert="horz" anchor="ctr">
            <a:noAutofit/>
          </a:bodyPr>
          <a:lstStyle>
            <a:lvl1pPr marL="0" indent="0" algn="l">
              <a:buNone/>
              <a:defRPr sz="15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姓名</a:t>
            </a:r>
            <a:endParaRPr lang="en-US" altLang="zh-CN" dirty="0"/>
          </a:p>
        </p:txBody>
      </p:sp>
      <p:grpSp>
        <p:nvGrpSpPr>
          <p:cNvPr id="29" name="图形 41"/>
          <p:cNvGrpSpPr/>
          <p:nvPr userDrawn="1"/>
        </p:nvGrpSpPr>
        <p:grpSpPr>
          <a:xfrm>
            <a:off x="9350371" y="5996620"/>
            <a:ext cx="2195055" cy="421414"/>
            <a:chOff x="5076825" y="3233751"/>
            <a:chExt cx="2033587" cy="390415"/>
          </a:xfrm>
          <a:solidFill>
            <a:schemeClr val="bg1"/>
          </a:solidFill>
        </p:grpSpPr>
        <p:sp>
          <p:nvSpPr>
            <p:cNvPr id="30" name="任意多边形: 形状 29"/>
            <p:cNvSpPr/>
            <p:nvPr/>
          </p:nvSpPr>
          <p:spPr>
            <a:xfrm>
              <a:off x="5866352" y="3458907"/>
              <a:ext cx="142303" cy="161163"/>
            </a:xfrm>
            <a:custGeom>
              <a:avLst/>
              <a:gdLst>
                <a:gd name="connsiteX0" fmla="*/ 72295 w 142303"/>
                <a:gd name="connsiteY0" fmla="*/ 0 h 161163"/>
                <a:gd name="connsiteX1" fmla="*/ 142304 w 142303"/>
                <a:gd name="connsiteY1" fmla="*/ 0 h 161163"/>
                <a:gd name="connsiteX2" fmla="*/ 69914 w 142303"/>
                <a:gd name="connsiteY2" fmla="*/ 161163 h 161163"/>
                <a:gd name="connsiteX3" fmla="*/ 0 w 142303"/>
                <a:gd name="connsiteY3" fmla="*/ 161163 h 161163"/>
                <a:gd name="connsiteX4" fmla="*/ 72295 w 142303"/>
                <a:gd name="connsiteY4" fmla="*/ 0 h 161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03" h="161163">
                  <a:moveTo>
                    <a:pt x="72295" y="0"/>
                  </a:moveTo>
                  <a:lnTo>
                    <a:pt x="142304" y="0"/>
                  </a:lnTo>
                  <a:lnTo>
                    <a:pt x="69914" y="161163"/>
                  </a:lnTo>
                  <a:lnTo>
                    <a:pt x="0" y="161163"/>
                  </a:lnTo>
                  <a:lnTo>
                    <a:pt x="72295" y="0"/>
                  </a:lnTo>
                  <a:close/>
                </a:path>
              </a:pathLst>
            </a:custGeom>
            <a:grpFill/>
            <a:ln w="9525" cap="flat">
              <a:noFill/>
              <a:prstDash val="solid"/>
              <a:miter/>
            </a:ln>
          </p:spPr>
          <p:txBody>
            <a:bodyPr rtlCol="0" anchor="ctr"/>
            <a:lstStyle/>
            <a:p>
              <a:endParaRPr lang="zh-CN" altLang="en-US"/>
            </a:p>
          </p:txBody>
        </p:sp>
        <p:sp>
          <p:nvSpPr>
            <p:cNvPr id="31" name="任意多边形: 形状 30"/>
            <p:cNvSpPr/>
            <p:nvPr/>
          </p:nvSpPr>
          <p:spPr>
            <a:xfrm>
              <a:off x="5944457" y="3396709"/>
              <a:ext cx="92106" cy="49244"/>
            </a:xfrm>
            <a:custGeom>
              <a:avLst/>
              <a:gdLst>
                <a:gd name="connsiteX0" fmla="*/ 22193 w 92106"/>
                <a:gd name="connsiteY0" fmla="*/ 0 h 49244"/>
                <a:gd name="connsiteX1" fmla="*/ 92107 w 92106"/>
                <a:gd name="connsiteY1" fmla="*/ 0 h 49244"/>
                <a:gd name="connsiteX2" fmla="*/ 70009 w 92106"/>
                <a:gd name="connsiteY2" fmla="*/ 49244 h 49244"/>
                <a:gd name="connsiteX3" fmla="*/ 0 w 92106"/>
                <a:gd name="connsiteY3" fmla="*/ 49244 h 49244"/>
                <a:gd name="connsiteX4" fmla="*/ 22193 w 92106"/>
                <a:gd name="connsiteY4" fmla="*/ 0 h 4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06" h="49244">
                  <a:moveTo>
                    <a:pt x="22193" y="0"/>
                  </a:moveTo>
                  <a:lnTo>
                    <a:pt x="92107" y="0"/>
                  </a:lnTo>
                  <a:lnTo>
                    <a:pt x="70009" y="49244"/>
                  </a:lnTo>
                  <a:lnTo>
                    <a:pt x="0" y="49244"/>
                  </a:lnTo>
                  <a:lnTo>
                    <a:pt x="22193" y="0"/>
                  </a:lnTo>
                  <a:close/>
                </a:path>
              </a:pathLst>
            </a:custGeom>
            <a:grpFill/>
            <a:ln w="9525" cap="flat">
              <a:noFill/>
              <a:prstDash val="solid"/>
              <a:miter/>
            </a:ln>
          </p:spPr>
          <p:txBody>
            <a:bodyPr rtlCol="0" anchor="ctr"/>
            <a:lstStyle/>
            <a:p>
              <a:endParaRPr lang="zh-CN" altLang="en-US"/>
            </a:p>
          </p:txBody>
        </p:sp>
        <p:sp>
          <p:nvSpPr>
            <p:cNvPr id="32" name="任意多边形: 形状 31"/>
            <p:cNvSpPr/>
            <p:nvPr/>
          </p:nvSpPr>
          <p:spPr>
            <a:xfrm>
              <a:off x="6531500" y="3455383"/>
              <a:ext cx="217663" cy="168116"/>
            </a:xfrm>
            <a:custGeom>
              <a:avLst/>
              <a:gdLst>
                <a:gd name="connsiteX0" fmla="*/ 148382 w 217663"/>
                <a:gd name="connsiteY0" fmla="*/ 69628 h 168116"/>
                <a:gd name="connsiteX1" fmla="*/ 149525 w 217663"/>
                <a:gd name="connsiteY1" fmla="*/ 44005 h 168116"/>
                <a:gd name="connsiteX2" fmla="*/ 130856 w 217663"/>
                <a:gd name="connsiteY2" fmla="*/ 36290 h 168116"/>
                <a:gd name="connsiteX3" fmla="*/ 100376 w 217663"/>
                <a:gd name="connsiteY3" fmla="*/ 47911 h 168116"/>
                <a:gd name="connsiteX4" fmla="*/ 82946 w 217663"/>
                <a:gd name="connsiteY4" fmla="*/ 69628 h 168116"/>
                <a:gd name="connsiteX5" fmla="*/ 148382 w 217663"/>
                <a:gd name="connsiteY5" fmla="*/ 69628 h 168116"/>
                <a:gd name="connsiteX6" fmla="*/ 148382 w 217663"/>
                <a:gd name="connsiteY6" fmla="*/ 69628 h 168116"/>
                <a:gd name="connsiteX7" fmla="*/ 202389 w 217663"/>
                <a:gd name="connsiteY7" fmla="*/ 98965 h 168116"/>
                <a:gd name="connsiteX8" fmla="*/ 69515 w 217663"/>
                <a:gd name="connsiteY8" fmla="*/ 98965 h 168116"/>
                <a:gd name="connsiteX9" fmla="*/ 68182 w 217663"/>
                <a:gd name="connsiteY9" fmla="*/ 121253 h 168116"/>
                <a:gd name="connsiteX10" fmla="*/ 88565 w 217663"/>
                <a:gd name="connsiteY10" fmla="*/ 131826 h 168116"/>
                <a:gd name="connsiteX11" fmla="*/ 109235 w 217663"/>
                <a:gd name="connsiteY11" fmla="*/ 127159 h 168116"/>
                <a:gd name="connsiteX12" fmla="*/ 125427 w 217663"/>
                <a:gd name="connsiteY12" fmla="*/ 116872 h 168116"/>
                <a:gd name="connsiteX13" fmla="*/ 191721 w 217663"/>
                <a:gd name="connsiteY13" fmla="*/ 116967 h 168116"/>
                <a:gd name="connsiteX14" fmla="*/ 136190 w 217663"/>
                <a:gd name="connsiteY14" fmla="*/ 157448 h 168116"/>
                <a:gd name="connsiteX15" fmla="*/ 70754 w 217663"/>
                <a:gd name="connsiteY15" fmla="*/ 168116 h 168116"/>
                <a:gd name="connsiteX16" fmla="*/ 20843 w 217663"/>
                <a:gd name="connsiteY16" fmla="*/ 159068 h 168116"/>
                <a:gd name="connsiteX17" fmla="*/ 1031 w 217663"/>
                <a:gd name="connsiteY17" fmla="*/ 130493 h 168116"/>
                <a:gd name="connsiteX18" fmla="*/ 8841 w 217663"/>
                <a:gd name="connsiteY18" fmla="*/ 84392 h 168116"/>
                <a:gd name="connsiteX19" fmla="*/ 62181 w 217663"/>
                <a:gd name="connsiteY19" fmla="*/ 23336 h 168116"/>
                <a:gd name="connsiteX20" fmla="*/ 144287 w 217663"/>
                <a:gd name="connsiteY20" fmla="*/ 0 h 168116"/>
                <a:gd name="connsiteX21" fmla="*/ 198198 w 217663"/>
                <a:gd name="connsiteY21" fmla="*/ 10382 h 168116"/>
                <a:gd name="connsiteX22" fmla="*/ 217343 w 217663"/>
                <a:gd name="connsiteY22" fmla="*/ 40577 h 168116"/>
                <a:gd name="connsiteX23" fmla="*/ 205437 w 217663"/>
                <a:gd name="connsiteY23" fmla="*/ 92107 h 168116"/>
                <a:gd name="connsiteX24" fmla="*/ 202389 w 217663"/>
                <a:gd name="connsiteY24" fmla="*/ 98965 h 168116"/>
                <a:gd name="connsiteX25" fmla="*/ 202389 w 217663"/>
                <a:gd name="connsiteY25" fmla="*/ 98965 h 16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7663" h="168116">
                  <a:moveTo>
                    <a:pt x="148382" y="69628"/>
                  </a:moveTo>
                  <a:cubicBezTo>
                    <a:pt x="152383" y="57721"/>
                    <a:pt x="152764" y="49149"/>
                    <a:pt x="149525" y="44005"/>
                  </a:cubicBezTo>
                  <a:cubicBezTo>
                    <a:pt x="146192" y="38862"/>
                    <a:pt x="140000" y="36290"/>
                    <a:pt x="130856" y="36290"/>
                  </a:cubicBezTo>
                  <a:cubicBezTo>
                    <a:pt x="120284" y="36290"/>
                    <a:pt x="110092" y="40195"/>
                    <a:pt x="100376" y="47911"/>
                  </a:cubicBezTo>
                  <a:cubicBezTo>
                    <a:pt x="94185" y="52768"/>
                    <a:pt x="88375" y="60007"/>
                    <a:pt x="82946" y="69628"/>
                  </a:cubicBezTo>
                  <a:lnTo>
                    <a:pt x="148382" y="69628"/>
                  </a:lnTo>
                  <a:lnTo>
                    <a:pt x="148382" y="69628"/>
                  </a:lnTo>
                  <a:close/>
                  <a:moveTo>
                    <a:pt x="202389" y="98965"/>
                  </a:moveTo>
                  <a:lnTo>
                    <a:pt x="69515" y="98965"/>
                  </a:lnTo>
                  <a:cubicBezTo>
                    <a:pt x="66277" y="108966"/>
                    <a:pt x="65801" y="116396"/>
                    <a:pt x="68182" y="121253"/>
                  </a:cubicBezTo>
                  <a:cubicBezTo>
                    <a:pt x="71420" y="128302"/>
                    <a:pt x="78278" y="131826"/>
                    <a:pt x="88565" y="131826"/>
                  </a:cubicBezTo>
                  <a:cubicBezTo>
                    <a:pt x="95138" y="131826"/>
                    <a:pt x="101996" y="130302"/>
                    <a:pt x="109235" y="127159"/>
                  </a:cubicBezTo>
                  <a:cubicBezTo>
                    <a:pt x="113711" y="125254"/>
                    <a:pt x="119141" y="121825"/>
                    <a:pt x="125427" y="116872"/>
                  </a:cubicBezTo>
                  <a:lnTo>
                    <a:pt x="191721" y="116967"/>
                  </a:lnTo>
                  <a:cubicBezTo>
                    <a:pt x="181053" y="131254"/>
                    <a:pt x="153526" y="150400"/>
                    <a:pt x="136190" y="157448"/>
                  </a:cubicBezTo>
                  <a:cubicBezTo>
                    <a:pt x="118950" y="164497"/>
                    <a:pt x="97138" y="168116"/>
                    <a:pt x="70754" y="168116"/>
                  </a:cubicBezTo>
                  <a:cubicBezTo>
                    <a:pt x="47894" y="168116"/>
                    <a:pt x="31225" y="165068"/>
                    <a:pt x="20843" y="159068"/>
                  </a:cubicBezTo>
                  <a:cubicBezTo>
                    <a:pt x="10365" y="153067"/>
                    <a:pt x="3793" y="143637"/>
                    <a:pt x="1031" y="130493"/>
                  </a:cubicBezTo>
                  <a:cubicBezTo>
                    <a:pt x="-1636" y="117348"/>
                    <a:pt x="840" y="102013"/>
                    <a:pt x="8841" y="84392"/>
                  </a:cubicBezTo>
                  <a:cubicBezTo>
                    <a:pt x="20081" y="59245"/>
                    <a:pt x="37892" y="38862"/>
                    <a:pt x="62181" y="23336"/>
                  </a:cubicBezTo>
                  <a:cubicBezTo>
                    <a:pt x="86470" y="7810"/>
                    <a:pt x="113807" y="0"/>
                    <a:pt x="144287" y="0"/>
                  </a:cubicBezTo>
                  <a:cubicBezTo>
                    <a:pt x="169052" y="0"/>
                    <a:pt x="187054" y="3429"/>
                    <a:pt x="198198" y="10382"/>
                  </a:cubicBezTo>
                  <a:cubicBezTo>
                    <a:pt x="209438" y="17335"/>
                    <a:pt x="215724" y="27337"/>
                    <a:pt x="217343" y="40577"/>
                  </a:cubicBezTo>
                  <a:cubicBezTo>
                    <a:pt x="218867" y="53721"/>
                    <a:pt x="214962" y="70866"/>
                    <a:pt x="205437" y="92107"/>
                  </a:cubicBezTo>
                  <a:lnTo>
                    <a:pt x="202389" y="98965"/>
                  </a:lnTo>
                  <a:lnTo>
                    <a:pt x="202389" y="98965"/>
                  </a:lnTo>
                  <a:close/>
                </a:path>
              </a:pathLst>
            </a:custGeom>
            <a:grpFill/>
            <a:ln w="9525" cap="flat">
              <a:noFill/>
              <a:prstDash val="solid"/>
              <a:miter/>
            </a:ln>
          </p:spPr>
          <p:txBody>
            <a:bodyPr rtlCol="0" anchor="ctr"/>
            <a:lstStyle/>
            <a:p>
              <a:endParaRPr lang="zh-CN" altLang="en-US"/>
            </a:p>
          </p:txBody>
        </p:sp>
        <p:sp>
          <p:nvSpPr>
            <p:cNvPr id="33" name="任意多边形: 形状 32"/>
            <p:cNvSpPr/>
            <p:nvPr/>
          </p:nvSpPr>
          <p:spPr>
            <a:xfrm>
              <a:off x="6880358" y="3455383"/>
              <a:ext cx="217640" cy="168116"/>
            </a:xfrm>
            <a:custGeom>
              <a:avLst/>
              <a:gdLst>
                <a:gd name="connsiteX0" fmla="*/ 148234 w 217640"/>
                <a:gd name="connsiteY0" fmla="*/ 69628 h 168116"/>
                <a:gd name="connsiteX1" fmla="*/ 149377 w 217640"/>
                <a:gd name="connsiteY1" fmla="*/ 44005 h 168116"/>
                <a:gd name="connsiteX2" fmla="*/ 130708 w 217640"/>
                <a:gd name="connsiteY2" fmla="*/ 36290 h 168116"/>
                <a:gd name="connsiteX3" fmla="*/ 100133 w 217640"/>
                <a:gd name="connsiteY3" fmla="*/ 47911 h 168116"/>
                <a:gd name="connsiteX4" fmla="*/ 82702 w 217640"/>
                <a:gd name="connsiteY4" fmla="*/ 69628 h 168116"/>
                <a:gd name="connsiteX5" fmla="*/ 148234 w 217640"/>
                <a:gd name="connsiteY5" fmla="*/ 69628 h 168116"/>
                <a:gd name="connsiteX6" fmla="*/ 148234 w 217640"/>
                <a:gd name="connsiteY6" fmla="*/ 69628 h 168116"/>
                <a:gd name="connsiteX7" fmla="*/ 202336 w 217640"/>
                <a:gd name="connsiteY7" fmla="*/ 98965 h 168116"/>
                <a:gd name="connsiteX8" fmla="*/ 69462 w 217640"/>
                <a:gd name="connsiteY8" fmla="*/ 98965 h 168116"/>
                <a:gd name="connsiteX9" fmla="*/ 68129 w 217640"/>
                <a:gd name="connsiteY9" fmla="*/ 121253 h 168116"/>
                <a:gd name="connsiteX10" fmla="*/ 88512 w 217640"/>
                <a:gd name="connsiteY10" fmla="*/ 131826 h 168116"/>
                <a:gd name="connsiteX11" fmla="*/ 109182 w 217640"/>
                <a:gd name="connsiteY11" fmla="*/ 127159 h 168116"/>
                <a:gd name="connsiteX12" fmla="*/ 125469 w 217640"/>
                <a:gd name="connsiteY12" fmla="*/ 116872 h 168116"/>
                <a:gd name="connsiteX13" fmla="*/ 191763 w 217640"/>
                <a:gd name="connsiteY13" fmla="*/ 116967 h 168116"/>
                <a:gd name="connsiteX14" fmla="*/ 136233 w 217640"/>
                <a:gd name="connsiteY14" fmla="*/ 157448 h 168116"/>
                <a:gd name="connsiteX15" fmla="*/ 70796 w 217640"/>
                <a:gd name="connsiteY15" fmla="*/ 168116 h 168116"/>
                <a:gd name="connsiteX16" fmla="*/ 20790 w 217640"/>
                <a:gd name="connsiteY16" fmla="*/ 159068 h 168116"/>
                <a:gd name="connsiteX17" fmla="*/ 1073 w 217640"/>
                <a:gd name="connsiteY17" fmla="*/ 130493 h 168116"/>
                <a:gd name="connsiteX18" fmla="*/ 8788 w 217640"/>
                <a:gd name="connsiteY18" fmla="*/ 84392 h 168116"/>
                <a:gd name="connsiteX19" fmla="*/ 62128 w 217640"/>
                <a:gd name="connsiteY19" fmla="*/ 23336 h 168116"/>
                <a:gd name="connsiteX20" fmla="*/ 144234 w 217640"/>
                <a:gd name="connsiteY20" fmla="*/ 0 h 168116"/>
                <a:gd name="connsiteX21" fmla="*/ 198145 w 217640"/>
                <a:gd name="connsiteY21" fmla="*/ 10382 h 168116"/>
                <a:gd name="connsiteX22" fmla="*/ 217290 w 217640"/>
                <a:gd name="connsiteY22" fmla="*/ 40577 h 168116"/>
                <a:gd name="connsiteX23" fmla="*/ 205479 w 217640"/>
                <a:gd name="connsiteY23" fmla="*/ 92107 h 168116"/>
                <a:gd name="connsiteX24" fmla="*/ 202336 w 217640"/>
                <a:gd name="connsiteY24" fmla="*/ 98965 h 168116"/>
                <a:gd name="connsiteX25" fmla="*/ 202336 w 217640"/>
                <a:gd name="connsiteY25" fmla="*/ 98965 h 16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7640" h="168116">
                  <a:moveTo>
                    <a:pt x="148234" y="69628"/>
                  </a:moveTo>
                  <a:cubicBezTo>
                    <a:pt x="152330" y="57721"/>
                    <a:pt x="152711" y="49149"/>
                    <a:pt x="149377" y="44005"/>
                  </a:cubicBezTo>
                  <a:cubicBezTo>
                    <a:pt x="146043" y="38862"/>
                    <a:pt x="139947" y="36290"/>
                    <a:pt x="130708" y="36290"/>
                  </a:cubicBezTo>
                  <a:cubicBezTo>
                    <a:pt x="120135" y="36290"/>
                    <a:pt x="109944" y="40195"/>
                    <a:pt x="100133" y="47911"/>
                  </a:cubicBezTo>
                  <a:cubicBezTo>
                    <a:pt x="93942" y="52768"/>
                    <a:pt x="88131" y="60007"/>
                    <a:pt x="82702" y="69628"/>
                  </a:cubicBezTo>
                  <a:lnTo>
                    <a:pt x="148234" y="69628"/>
                  </a:lnTo>
                  <a:lnTo>
                    <a:pt x="148234" y="69628"/>
                  </a:lnTo>
                  <a:close/>
                  <a:moveTo>
                    <a:pt x="202336" y="98965"/>
                  </a:moveTo>
                  <a:lnTo>
                    <a:pt x="69462" y="98965"/>
                  </a:lnTo>
                  <a:cubicBezTo>
                    <a:pt x="66129" y="108966"/>
                    <a:pt x="65748" y="116396"/>
                    <a:pt x="68129" y="121253"/>
                  </a:cubicBezTo>
                  <a:cubicBezTo>
                    <a:pt x="71367" y="128302"/>
                    <a:pt x="78130" y="131826"/>
                    <a:pt x="88512" y="131826"/>
                  </a:cubicBezTo>
                  <a:cubicBezTo>
                    <a:pt x="94989" y="131826"/>
                    <a:pt x="101943" y="130302"/>
                    <a:pt x="109182" y="127159"/>
                  </a:cubicBezTo>
                  <a:cubicBezTo>
                    <a:pt x="113658" y="125254"/>
                    <a:pt x="119088" y="121825"/>
                    <a:pt x="125469" y="116872"/>
                  </a:cubicBezTo>
                  <a:lnTo>
                    <a:pt x="191763" y="116967"/>
                  </a:lnTo>
                  <a:cubicBezTo>
                    <a:pt x="181095" y="131254"/>
                    <a:pt x="153473" y="150400"/>
                    <a:pt x="136233" y="157448"/>
                  </a:cubicBezTo>
                  <a:cubicBezTo>
                    <a:pt x="118897" y="164497"/>
                    <a:pt x="97085" y="168116"/>
                    <a:pt x="70796" y="168116"/>
                  </a:cubicBezTo>
                  <a:cubicBezTo>
                    <a:pt x="47936" y="168116"/>
                    <a:pt x="31267" y="165068"/>
                    <a:pt x="20790" y="159068"/>
                  </a:cubicBezTo>
                  <a:cubicBezTo>
                    <a:pt x="10407" y="153067"/>
                    <a:pt x="3740" y="143637"/>
                    <a:pt x="1073" y="130493"/>
                  </a:cubicBezTo>
                  <a:cubicBezTo>
                    <a:pt x="-1689" y="117348"/>
                    <a:pt x="882" y="102013"/>
                    <a:pt x="8788" y="84392"/>
                  </a:cubicBezTo>
                  <a:cubicBezTo>
                    <a:pt x="20123" y="59245"/>
                    <a:pt x="37839" y="38862"/>
                    <a:pt x="62128" y="23336"/>
                  </a:cubicBezTo>
                  <a:cubicBezTo>
                    <a:pt x="86417" y="7810"/>
                    <a:pt x="113754" y="0"/>
                    <a:pt x="144234" y="0"/>
                  </a:cubicBezTo>
                  <a:cubicBezTo>
                    <a:pt x="168999" y="0"/>
                    <a:pt x="186906" y="3429"/>
                    <a:pt x="198145" y="10382"/>
                  </a:cubicBezTo>
                  <a:cubicBezTo>
                    <a:pt x="209385" y="17335"/>
                    <a:pt x="215671" y="27337"/>
                    <a:pt x="217290" y="40577"/>
                  </a:cubicBezTo>
                  <a:cubicBezTo>
                    <a:pt x="218910" y="53721"/>
                    <a:pt x="214909" y="70866"/>
                    <a:pt x="205479" y="92107"/>
                  </a:cubicBezTo>
                  <a:lnTo>
                    <a:pt x="202336" y="98965"/>
                  </a:lnTo>
                  <a:lnTo>
                    <a:pt x="202336" y="98965"/>
                  </a:lnTo>
                  <a:close/>
                </a:path>
              </a:pathLst>
            </a:custGeom>
            <a:grpFill/>
            <a:ln w="9525" cap="flat">
              <a:noFill/>
              <a:prstDash val="solid"/>
              <a:miter/>
            </a:ln>
          </p:spPr>
          <p:txBody>
            <a:bodyPr rtlCol="0" anchor="ctr"/>
            <a:lstStyle/>
            <a:p>
              <a:endParaRPr lang="zh-CN" altLang="en-US"/>
            </a:p>
          </p:txBody>
        </p:sp>
        <p:sp>
          <p:nvSpPr>
            <p:cNvPr id="34" name="任意多边形: 形状 33"/>
            <p:cNvSpPr/>
            <p:nvPr/>
          </p:nvSpPr>
          <p:spPr>
            <a:xfrm>
              <a:off x="6721030" y="3455476"/>
              <a:ext cx="219551" cy="164690"/>
            </a:xfrm>
            <a:custGeom>
              <a:avLst/>
              <a:gdLst>
                <a:gd name="connsiteX0" fmla="*/ 72295 w 219551"/>
                <a:gd name="connsiteY0" fmla="*/ 3432 h 164690"/>
                <a:gd name="connsiteX1" fmla="*/ 138017 w 219551"/>
                <a:gd name="connsiteY1" fmla="*/ 3432 h 164690"/>
                <a:gd name="connsiteX2" fmla="*/ 126206 w 219551"/>
                <a:gd name="connsiteY2" fmla="*/ 29816 h 164690"/>
                <a:gd name="connsiteX3" fmla="*/ 156305 w 219551"/>
                <a:gd name="connsiteY3" fmla="*/ 6385 h 164690"/>
                <a:gd name="connsiteX4" fmla="*/ 184023 w 219551"/>
                <a:gd name="connsiteY4" fmla="*/ 3 h 164690"/>
                <a:gd name="connsiteX5" fmla="*/ 219551 w 219551"/>
                <a:gd name="connsiteY5" fmla="*/ 10671 h 164690"/>
                <a:gd name="connsiteX6" fmla="*/ 193453 w 219551"/>
                <a:gd name="connsiteY6" fmla="*/ 28673 h 164690"/>
                <a:gd name="connsiteX7" fmla="*/ 172688 w 219551"/>
                <a:gd name="connsiteY7" fmla="*/ 52295 h 164690"/>
                <a:gd name="connsiteX8" fmla="*/ 155162 w 219551"/>
                <a:gd name="connsiteY8" fmla="*/ 47818 h 164690"/>
                <a:gd name="connsiteX9" fmla="*/ 129350 w 219551"/>
                <a:gd name="connsiteY9" fmla="*/ 57820 h 164690"/>
                <a:gd name="connsiteX10" fmla="*/ 94869 w 219551"/>
                <a:gd name="connsiteY10" fmla="*/ 110588 h 164690"/>
                <a:gd name="connsiteX11" fmla="*/ 70580 w 219551"/>
                <a:gd name="connsiteY11" fmla="*/ 164690 h 164690"/>
                <a:gd name="connsiteX12" fmla="*/ 0 w 219551"/>
                <a:gd name="connsiteY12" fmla="*/ 164690 h 164690"/>
                <a:gd name="connsiteX13" fmla="*/ 72295 w 219551"/>
                <a:gd name="connsiteY13" fmla="*/ 3432 h 164690"/>
                <a:gd name="connsiteX14" fmla="*/ 72295 w 219551"/>
                <a:gd name="connsiteY14" fmla="*/ 3432 h 16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551" h="164690">
                  <a:moveTo>
                    <a:pt x="72295" y="3432"/>
                  </a:moveTo>
                  <a:lnTo>
                    <a:pt x="138017" y="3432"/>
                  </a:lnTo>
                  <a:lnTo>
                    <a:pt x="126206" y="29816"/>
                  </a:lnTo>
                  <a:cubicBezTo>
                    <a:pt x="137636" y="18481"/>
                    <a:pt x="147638" y="10576"/>
                    <a:pt x="156305" y="6385"/>
                  </a:cubicBezTo>
                  <a:cubicBezTo>
                    <a:pt x="164878" y="2098"/>
                    <a:pt x="174117" y="-92"/>
                    <a:pt x="184023" y="3"/>
                  </a:cubicBezTo>
                  <a:cubicBezTo>
                    <a:pt x="196215" y="3"/>
                    <a:pt x="207931" y="3146"/>
                    <a:pt x="219551" y="10671"/>
                  </a:cubicBezTo>
                  <a:cubicBezTo>
                    <a:pt x="219551" y="10671"/>
                    <a:pt x="204597" y="18386"/>
                    <a:pt x="193453" y="28673"/>
                  </a:cubicBezTo>
                  <a:cubicBezTo>
                    <a:pt x="177546" y="43246"/>
                    <a:pt x="172688" y="52295"/>
                    <a:pt x="172688" y="52295"/>
                  </a:cubicBezTo>
                  <a:cubicBezTo>
                    <a:pt x="165830" y="49247"/>
                    <a:pt x="160020" y="47818"/>
                    <a:pt x="155162" y="47818"/>
                  </a:cubicBezTo>
                  <a:cubicBezTo>
                    <a:pt x="146018" y="47818"/>
                    <a:pt x="137446" y="51152"/>
                    <a:pt x="129350" y="57820"/>
                  </a:cubicBezTo>
                  <a:cubicBezTo>
                    <a:pt x="117920" y="67249"/>
                    <a:pt x="106394" y="84871"/>
                    <a:pt x="94869" y="110588"/>
                  </a:cubicBezTo>
                  <a:lnTo>
                    <a:pt x="70580" y="164690"/>
                  </a:lnTo>
                  <a:lnTo>
                    <a:pt x="0" y="164690"/>
                  </a:lnTo>
                  <a:lnTo>
                    <a:pt x="72295" y="3432"/>
                  </a:lnTo>
                  <a:lnTo>
                    <a:pt x="72295" y="3432"/>
                  </a:lnTo>
                  <a:close/>
                </a:path>
              </a:pathLst>
            </a:custGeom>
            <a:grpFill/>
            <a:ln w="9525" cap="flat">
              <a:noFill/>
              <a:prstDash val="solid"/>
              <a:miter/>
            </a:ln>
          </p:spPr>
          <p:txBody>
            <a:bodyPr rtlCol="0" anchor="ctr"/>
            <a:lstStyle/>
            <a:p>
              <a:endParaRPr lang="zh-CN" altLang="en-US"/>
            </a:p>
          </p:txBody>
        </p:sp>
        <p:sp>
          <p:nvSpPr>
            <p:cNvPr id="35" name="任意多边形: 形状 34"/>
            <p:cNvSpPr/>
            <p:nvPr/>
          </p:nvSpPr>
          <p:spPr>
            <a:xfrm>
              <a:off x="6320416" y="3455479"/>
              <a:ext cx="219431" cy="168116"/>
            </a:xfrm>
            <a:custGeom>
              <a:avLst/>
              <a:gdLst>
                <a:gd name="connsiteX0" fmla="*/ 134771 w 219431"/>
                <a:gd name="connsiteY0" fmla="*/ 106108 h 168116"/>
                <a:gd name="connsiteX1" fmla="*/ 117150 w 219431"/>
                <a:gd name="connsiteY1" fmla="*/ 120206 h 168116"/>
                <a:gd name="connsiteX2" fmla="*/ 92480 w 219431"/>
                <a:gd name="connsiteY2" fmla="*/ 126302 h 168116"/>
                <a:gd name="connsiteX3" fmla="*/ 71430 w 219431"/>
                <a:gd name="connsiteY3" fmla="*/ 116014 h 168116"/>
                <a:gd name="connsiteX4" fmla="*/ 74859 w 219431"/>
                <a:gd name="connsiteY4" fmla="*/ 85915 h 168116"/>
                <a:gd name="connsiteX5" fmla="*/ 100005 w 219431"/>
                <a:gd name="connsiteY5" fmla="*/ 52768 h 168116"/>
                <a:gd name="connsiteX6" fmla="*/ 131628 w 219431"/>
                <a:gd name="connsiteY6" fmla="*/ 41719 h 168116"/>
                <a:gd name="connsiteX7" fmla="*/ 150011 w 219431"/>
                <a:gd name="connsiteY7" fmla="*/ 47149 h 168116"/>
                <a:gd name="connsiteX8" fmla="*/ 153440 w 219431"/>
                <a:gd name="connsiteY8" fmla="*/ 63151 h 168116"/>
                <a:gd name="connsiteX9" fmla="*/ 216876 w 219431"/>
                <a:gd name="connsiteY9" fmla="*/ 62960 h 168116"/>
                <a:gd name="connsiteX10" fmla="*/ 206780 w 219431"/>
                <a:gd name="connsiteY10" fmla="*/ 14002 h 168116"/>
                <a:gd name="connsiteX11" fmla="*/ 148582 w 219431"/>
                <a:gd name="connsiteY11" fmla="*/ 0 h 168116"/>
                <a:gd name="connsiteX12" fmla="*/ 95623 w 219431"/>
                <a:gd name="connsiteY12" fmla="*/ 7429 h 168116"/>
                <a:gd name="connsiteX13" fmla="*/ 65429 w 219431"/>
                <a:gd name="connsiteY13" fmla="*/ 21717 h 168116"/>
                <a:gd name="connsiteX14" fmla="*/ 37425 w 219431"/>
                <a:gd name="connsiteY14" fmla="*/ 43434 h 168116"/>
                <a:gd name="connsiteX15" fmla="*/ 9708 w 219431"/>
                <a:gd name="connsiteY15" fmla="*/ 84773 h 168116"/>
                <a:gd name="connsiteX16" fmla="*/ 87 w 219431"/>
                <a:gd name="connsiteY16" fmla="*/ 122873 h 168116"/>
                <a:gd name="connsiteX17" fmla="*/ 9422 w 219431"/>
                <a:gd name="connsiteY17" fmla="*/ 147923 h 168116"/>
                <a:gd name="connsiteX18" fmla="*/ 33996 w 219431"/>
                <a:gd name="connsiteY18" fmla="*/ 163354 h 168116"/>
                <a:gd name="connsiteX19" fmla="*/ 77621 w 219431"/>
                <a:gd name="connsiteY19" fmla="*/ 168116 h 168116"/>
                <a:gd name="connsiteX20" fmla="*/ 127818 w 219431"/>
                <a:gd name="connsiteY20" fmla="*/ 160687 h 168116"/>
                <a:gd name="connsiteX21" fmla="*/ 167537 w 219431"/>
                <a:gd name="connsiteY21" fmla="*/ 139827 h 168116"/>
                <a:gd name="connsiteX22" fmla="*/ 198969 w 219431"/>
                <a:gd name="connsiteY22" fmla="*/ 106204 h 168116"/>
                <a:gd name="connsiteX23" fmla="*/ 134771 w 219431"/>
                <a:gd name="connsiteY23" fmla="*/ 106204 h 168116"/>
                <a:gd name="connsiteX24" fmla="*/ 134771 w 219431"/>
                <a:gd name="connsiteY24" fmla="*/ 106108 h 16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9431" h="168116">
                  <a:moveTo>
                    <a:pt x="134771" y="106108"/>
                  </a:moveTo>
                  <a:cubicBezTo>
                    <a:pt x="129246" y="112205"/>
                    <a:pt x="123341" y="116872"/>
                    <a:pt x="117150" y="120206"/>
                  </a:cubicBezTo>
                  <a:cubicBezTo>
                    <a:pt x="109434" y="124301"/>
                    <a:pt x="101243" y="126302"/>
                    <a:pt x="92480" y="126302"/>
                  </a:cubicBezTo>
                  <a:cubicBezTo>
                    <a:pt x="82098" y="126302"/>
                    <a:pt x="75049" y="122873"/>
                    <a:pt x="71430" y="116014"/>
                  </a:cubicBezTo>
                  <a:cubicBezTo>
                    <a:pt x="67715" y="109157"/>
                    <a:pt x="68858" y="99060"/>
                    <a:pt x="74859" y="85915"/>
                  </a:cubicBezTo>
                  <a:cubicBezTo>
                    <a:pt x="81526" y="71056"/>
                    <a:pt x="89908" y="60007"/>
                    <a:pt x="100005" y="52768"/>
                  </a:cubicBezTo>
                  <a:cubicBezTo>
                    <a:pt x="110101" y="45434"/>
                    <a:pt x="120579" y="41719"/>
                    <a:pt x="131628" y="41719"/>
                  </a:cubicBezTo>
                  <a:cubicBezTo>
                    <a:pt x="140391" y="41719"/>
                    <a:pt x="146391" y="43529"/>
                    <a:pt x="150011" y="47149"/>
                  </a:cubicBezTo>
                  <a:cubicBezTo>
                    <a:pt x="153535" y="50768"/>
                    <a:pt x="154678" y="56102"/>
                    <a:pt x="153440" y="63151"/>
                  </a:cubicBezTo>
                  <a:cubicBezTo>
                    <a:pt x="153440" y="63151"/>
                    <a:pt x="215733" y="63151"/>
                    <a:pt x="216876" y="62960"/>
                  </a:cubicBezTo>
                  <a:cubicBezTo>
                    <a:pt x="223068" y="44291"/>
                    <a:pt x="217353" y="23336"/>
                    <a:pt x="206780" y="14002"/>
                  </a:cubicBezTo>
                  <a:cubicBezTo>
                    <a:pt x="196112" y="4667"/>
                    <a:pt x="176776" y="0"/>
                    <a:pt x="148582" y="0"/>
                  </a:cubicBezTo>
                  <a:cubicBezTo>
                    <a:pt x="128389" y="0"/>
                    <a:pt x="110768" y="2477"/>
                    <a:pt x="95623" y="7429"/>
                  </a:cubicBezTo>
                  <a:cubicBezTo>
                    <a:pt x="86098" y="10573"/>
                    <a:pt x="76002" y="15240"/>
                    <a:pt x="65429" y="21717"/>
                  </a:cubicBezTo>
                  <a:cubicBezTo>
                    <a:pt x="54761" y="28099"/>
                    <a:pt x="45522" y="35338"/>
                    <a:pt x="37425" y="43434"/>
                  </a:cubicBezTo>
                  <a:cubicBezTo>
                    <a:pt x="26376" y="54388"/>
                    <a:pt x="17137" y="68199"/>
                    <a:pt x="9708" y="84773"/>
                  </a:cubicBezTo>
                  <a:cubicBezTo>
                    <a:pt x="2564" y="100584"/>
                    <a:pt x="-579" y="113348"/>
                    <a:pt x="87" y="122873"/>
                  </a:cubicBezTo>
                  <a:cubicBezTo>
                    <a:pt x="754" y="132493"/>
                    <a:pt x="3897" y="140780"/>
                    <a:pt x="9422" y="147923"/>
                  </a:cubicBezTo>
                  <a:cubicBezTo>
                    <a:pt x="15042" y="155067"/>
                    <a:pt x="23138" y="160210"/>
                    <a:pt x="33996" y="163354"/>
                  </a:cubicBezTo>
                  <a:cubicBezTo>
                    <a:pt x="44760" y="166497"/>
                    <a:pt x="59238" y="168116"/>
                    <a:pt x="77621" y="168116"/>
                  </a:cubicBezTo>
                  <a:cubicBezTo>
                    <a:pt x="96576" y="168116"/>
                    <a:pt x="113340" y="165640"/>
                    <a:pt x="127818" y="160687"/>
                  </a:cubicBezTo>
                  <a:cubicBezTo>
                    <a:pt x="142391" y="155734"/>
                    <a:pt x="155631" y="148781"/>
                    <a:pt x="167537" y="139827"/>
                  </a:cubicBezTo>
                  <a:cubicBezTo>
                    <a:pt x="178110" y="131826"/>
                    <a:pt x="191635" y="118872"/>
                    <a:pt x="198969" y="106204"/>
                  </a:cubicBezTo>
                  <a:lnTo>
                    <a:pt x="134771" y="106204"/>
                  </a:lnTo>
                  <a:lnTo>
                    <a:pt x="134771" y="106108"/>
                  </a:lnTo>
                  <a:close/>
                </a:path>
              </a:pathLst>
            </a:custGeom>
            <a:grpFill/>
            <a:ln w="9525" cap="flat">
              <a:noFill/>
              <a:prstDash val="solid"/>
              <a:miter/>
            </a:ln>
          </p:spPr>
          <p:txBody>
            <a:bodyPr rtlCol="0" anchor="ctr"/>
            <a:lstStyle/>
            <a:p>
              <a:endParaRPr lang="zh-CN" altLang="en-US"/>
            </a:p>
          </p:txBody>
        </p:sp>
        <p:sp>
          <p:nvSpPr>
            <p:cNvPr id="36" name="任意多边形: 形状 35"/>
            <p:cNvSpPr/>
            <p:nvPr/>
          </p:nvSpPr>
          <p:spPr>
            <a:xfrm>
              <a:off x="5633374" y="3393756"/>
              <a:ext cx="268722" cy="230409"/>
            </a:xfrm>
            <a:custGeom>
              <a:avLst/>
              <a:gdLst>
                <a:gd name="connsiteX0" fmla="*/ 238598 w 268722"/>
                <a:gd name="connsiteY0" fmla="*/ 120968 h 230409"/>
                <a:gd name="connsiteX1" fmla="*/ 217452 w 268722"/>
                <a:gd name="connsiteY1" fmla="*/ 96298 h 230409"/>
                <a:gd name="connsiteX2" fmla="*/ 153063 w 268722"/>
                <a:gd name="connsiteY2" fmla="*/ 76581 h 230409"/>
                <a:gd name="connsiteX3" fmla="*/ 130584 w 268722"/>
                <a:gd name="connsiteY3" fmla="*/ 68294 h 230409"/>
                <a:gd name="connsiteX4" fmla="*/ 129251 w 268722"/>
                <a:gd name="connsiteY4" fmla="*/ 58674 h 230409"/>
                <a:gd name="connsiteX5" fmla="*/ 141729 w 268722"/>
                <a:gd name="connsiteY5" fmla="*/ 46292 h 230409"/>
                <a:gd name="connsiteX6" fmla="*/ 164493 w 268722"/>
                <a:gd name="connsiteY6" fmla="*/ 41243 h 230409"/>
                <a:gd name="connsiteX7" fmla="*/ 187353 w 268722"/>
                <a:gd name="connsiteY7" fmla="*/ 48101 h 230409"/>
                <a:gd name="connsiteX8" fmla="*/ 190497 w 268722"/>
                <a:gd name="connsiteY8" fmla="*/ 65913 h 230409"/>
                <a:gd name="connsiteX9" fmla="*/ 264887 w 268722"/>
                <a:gd name="connsiteY9" fmla="*/ 65913 h 230409"/>
                <a:gd name="connsiteX10" fmla="*/ 257267 w 268722"/>
                <a:gd name="connsiteY10" fmla="*/ 15811 h 230409"/>
                <a:gd name="connsiteX11" fmla="*/ 190687 w 268722"/>
                <a:gd name="connsiteY11" fmla="*/ 0 h 230409"/>
                <a:gd name="connsiteX12" fmla="*/ 124774 w 268722"/>
                <a:gd name="connsiteY12" fmla="*/ 8668 h 230409"/>
                <a:gd name="connsiteX13" fmla="*/ 80102 w 268722"/>
                <a:gd name="connsiteY13" fmla="*/ 32671 h 230409"/>
                <a:gd name="connsiteX14" fmla="*/ 54289 w 268722"/>
                <a:gd name="connsiteY14" fmla="*/ 65056 h 230409"/>
                <a:gd name="connsiteX15" fmla="*/ 57051 w 268722"/>
                <a:gd name="connsiteY15" fmla="*/ 108109 h 230409"/>
                <a:gd name="connsiteX16" fmla="*/ 118107 w 268722"/>
                <a:gd name="connsiteY16" fmla="*/ 135160 h 230409"/>
                <a:gd name="connsiteX17" fmla="*/ 152301 w 268722"/>
                <a:gd name="connsiteY17" fmla="*/ 148114 h 230409"/>
                <a:gd name="connsiteX18" fmla="*/ 154016 w 268722"/>
                <a:gd name="connsiteY18" fmla="*/ 163640 h 230409"/>
                <a:gd name="connsiteX19" fmla="*/ 137633 w 268722"/>
                <a:gd name="connsiteY19" fmla="*/ 179737 h 230409"/>
                <a:gd name="connsiteX20" fmla="*/ 108582 w 268722"/>
                <a:gd name="connsiteY20" fmla="*/ 186690 h 230409"/>
                <a:gd name="connsiteX21" fmla="*/ 80007 w 268722"/>
                <a:gd name="connsiteY21" fmla="*/ 173165 h 230409"/>
                <a:gd name="connsiteX22" fmla="*/ 80007 w 268722"/>
                <a:gd name="connsiteY22" fmla="*/ 153067 h 230409"/>
                <a:gd name="connsiteX23" fmla="*/ 5235 w 268722"/>
                <a:gd name="connsiteY23" fmla="*/ 153067 h 230409"/>
                <a:gd name="connsiteX24" fmla="*/ 8379 w 268722"/>
                <a:gd name="connsiteY24" fmla="*/ 208598 h 230409"/>
                <a:gd name="connsiteX25" fmla="*/ 87817 w 268722"/>
                <a:gd name="connsiteY25" fmla="*/ 230410 h 230409"/>
                <a:gd name="connsiteX26" fmla="*/ 152873 w 268722"/>
                <a:gd name="connsiteY26" fmla="*/ 221075 h 230409"/>
                <a:gd name="connsiteX27" fmla="*/ 202689 w 268722"/>
                <a:gd name="connsiteY27" fmla="*/ 193643 h 230409"/>
                <a:gd name="connsiteX28" fmla="*/ 233835 w 268722"/>
                <a:gd name="connsiteY28" fmla="*/ 154115 h 230409"/>
                <a:gd name="connsiteX29" fmla="*/ 238598 w 268722"/>
                <a:gd name="connsiteY29" fmla="*/ 120968 h 230409"/>
                <a:gd name="connsiteX30" fmla="*/ 238598 w 268722"/>
                <a:gd name="connsiteY30" fmla="*/ 120968 h 23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68722" h="230409">
                  <a:moveTo>
                    <a:pt x="238598" y="120968"/>
                  </a:moveTo>
                  <a:cubicBezTo>
                    <a:pt x="236312" y="111157"/>
                    <a:pt x="229359" y="102870"/>
                    <a:pt x="217452" y="96298"/>
                  </a:cubicBezTo>
                  <a:cubicBezTo>
                    <a:pt x="205737" y="89630"/>
                    <a:pt x="184210" y="83058"/>
                    <a:pt x="153063" y="76581"/>
                  </a:cubicBezTo>
                  <a:cubicBezTo>
                    <a:pt x="140395" y="74009"/>
                    <a:pt x="132966" y="71342"/>
                    <a:pt x="130584" y="68294"/>
                  </a:cubicBezTo>
                  <a:cubicBezTo>
                    <a:pt x="128108" y="65437"/>
                    <a:pt x="127727" y="62294"/>
                    <a:pt x="129251" y="58674"/>
                  </a:cubicBezTo>
                  <a:cubicBezTo>
                    <a:pt x="131442" y="53816"/>
                    <a:pt x="135633" y="49721"/>
                    <a:pt x="141729" y="46292"/>
                  </a:cubicBezTo>
                  <a:cubicBezTo>
                    <a:pt x="147825" y="42863"/>
                    <a:pt x="155445" y="41243"/>
                    <a:pt x="164493" y="41243"/>
                  </a:cubicBezTo>
                  <a:cubicBezTo>
                    <a:pt x="175542" y="41243"/>
                    <a:pt x="183067" y="43529"/>
                    <a:pt x="187353" y="48101"/>
                  </a:cubicBezTo>
                  <a:cubicBezTo>
                    <a:pt x="190973" y="52007"/>
                    <a:pt x="191925" y="58007"/>
                    <a:pt x="190497" y="65913"/>
                  </a:cubicBezTo>
                  <a:lnTo>
                    <a:pt x="264887" y="65913"/>
                  </a:lnTo>
                  <a:cubicBezTo>
                    <a:pt x="271840" y="43053"/>
                    <a:pt x="269364" y="26289"/>
                    <a:pt x="257267" y="15811"/>
                  </a:cubicBezTo>
                  <a:cubicBezTo>
                    <a:pt x="245075" y="5239"/>
                    <a:pt x="222882" y="0"/>
                    <a:pt x="190687" y="0"/>
                  </a:cubicBezTo>
                  <a:cubicBezTo>
                    <a:pt x="164398" y="0"/>
                    <a:pt x="142491" y="2953"/>
                    <a:pt x="124774" y="8668"/>
                  </a:cubicBezTo>
                  <a:cubicBezTo>
                    <a:pt x="107058" y="14478"/>
                    <a:pt x="92199" y="22479"/>
                    <a:pt x="80102" y="32671"/>
                  </a:cubicBezTo>
                  <a:cubicBezTo>
                    <a:pt x="68005" y="42767"/>
                    <a:pt x="59433" y="53626"/>
                    <a:pt x="54289" y="65056"/>
                  </a:cubicBezTo>
                  <a:cubicBezTo>
                    <a:pt x="46479" y="82487"/>
                    <a:pt x="47336" y="96869"/>
                    <a:pt x="57051" y="108109"/>
                  </a:cubicBezTo>
                  <a:cubicBezTo>
                    <a:pt x="66576" y="119348"/>
                    <a:pt x="86960" y="128302"/>
                    <a:pt x="118107" y="135160"/>
                  </a:cubicBezTo>
                  <a:cubicBezTo>
                    <a:pt x="137157" y="139256"/>
                    <a:pt x="148682" y="143542"/>
                    <a:pt x="152301" y="148114"/>
                  </a:cubicBezTo>
                  <a:cubicBezTo>
                    <a:pt x="156016" y="152686"/>
                    <a:pt x="156588" y="157829"/>
                    <a:pt x="154016" y="163640"/>
                  </a:cubicBezTo>
                  <a:cubicBezTo>
                    <a:pt x="151254" y="169736"/>
                    <a:pt x="145824" y="175070"/>
                    <a:pt x="137633" y="179737"/>
                  </a:cubicBezTo>
                  <a:cubicBezTo>
                    <a:pt x="129537" y="184309"/>
                    <a:pt x="119821" y="186690"/>
                    <a:pt x="108582" y="186690"/>
                  </a:cubicBezTo>
                  <a:cubicBezTo>
                    <a:pt x="93532" y="186690"/>
                    <a:pt x="84007" y="182213"/>
                    <a:pt x="80007" y="173165"/>
                  </a:cubicBezTo>
                  <a:cubicBezTo>
                    <a:pt x="77816" y="168402"/>
                    <a:pt x="77911" y="161639"/>
                    <a:pt x="80007" y="153067"/>
                  </a:cubicBezTo>
                  <a:lnTo>
                    <a:pt x="5235" y="153067"/>
                  </a:lnTo>
                  <a:cubicBezTo>
                    <a:pt x="-2670" y="175546"/>
                    <a:pt x="-1623" y="194024"/>
                    <a:pt x="8379" y="208598"/>
                  </a:cubicBezTo>
                  <a:cubicBezTo>
                    <a:pt x="18380" y="223171"/>
                    <a:pt x="44859" y="230410"/>
                    <a:pt x="87817" y="230410"/>
                  </a:cubicBezTo>
                  <a:cubicBezTo>
                    <a:pt x="112296" y="230410"/>
                    <a:pt x="133918" y="227267"/>
                    <a:pt x="152873" y="221075"/>
                  </a:cubicBezTo>
                  <a:cubicBezTo>
                    <a:pt x="171732" y="214884"/>
                    <a:pt x="188401" y="205740"/>
                    <a:pt x="202689" y="193643"/>
                  </a:cubicBezTo>
                  <a:cubicBezTo>
                    <a:pt x="217071" y="181547"/>
                    <a:pt x="227454" y="168402"/>
                    <a:pt x="233835" y="154115"/>
                  </a:cubicBezTo>
                  <a:cubicBezTo>
                    <a:pt x="239360" y="141827"/>
                    <a:pt x="240979" y="130778"/>
                    <a:pt x="238598" y="120968"/>
                  </a:cubicBezTo>
                  <a:lnTo>
                    <a:pt x="238598" y="120968"/>
                  </a:lnTo>
                  <a:close/>
                </a:path>
              </a:pathLst>
            </a:custGeom>
            <a:grpFill/>
            <a:ln w="9525" cap="flat">
              <a:noFill/>
              <a:prstDash val="solid"/>
              <a:miter/>
            </a:ln>
          </p:spPr>
          <p:txBody>
            <a:bodyPr rtlCol="0" anchor="ctr"/>
            <a:lstStyle/>
            <a:p>
              <a:endParaRPr lang="zh-CN" altLang="en-US"/>
            </a:p>
          </p:txBody>
        </p:sp>
        <p:sp>
          <p:nvSpPr>
            <p:cNvPr id="37" name="任意多边形: 形状 36"/>
            <p:cNvSpPr/>
            <p:nvPr/>
          </p:nvSpPr>
          <p:spPr>
            <a:xfrm>
              <a:off x="5975699" y="3454621"/>
              <a:ext cx="352498" cy="165544"/>
            </a:xfrm>
            <a:custGeom>
              <a:avLst/>
              <a:gdLst>
                <a:gd name="connsiteX0" fmla="*/ 351663 w 352498"/>
                <a:gd name="connsiteY0" fmla="*/ 26575 h 165544"/>
                <a:gd name="connsiteX1" fmla="*/ 304038 w 352498"/>
                <a:gd name="connsiteY1" fmla="*/ 0 h 165544"/>
                <a:gd name="connsiteX2" fmla="*/ 235553 w 352498"/>
                <a:gd name="connsiteY2" fmla="*/ 23908 h 165544"/>
                <a:gd name="connsiteX3" fmla="*/ 188500 w 352498"/>
                <a:gd name="connsiteY3" fmla="*/ 0 h 165544"/>
                <a:gd name="connsiteX4" fmla="*/ 131540 w 352498"/>
                <a:gd name="connsiteY4" fmla="*/ 15716 h 165544"/>
                <a:gd name="connsiteX5" fmla="*/ 136684 w 352498"/>
                <a:gd name="connsiteY5" fmla="*/ 4286 h 165544"/>
                <a:gd name="connsiteX6" fmla="*/ 72485 w 352498"/>
                <a:gd name="connsiteY6" fmla="*/ 4286 h 165544"/>
                <a:gd name="connsiteX7" fmla="*/ 0 w 352498"/>
                <a:gd name="connsiteY7" fmla="*/ 165544 h 165544"/>
                <a:gd name="connsiteX8" fmla="*/ 67627 w 352498"/>
                <a:gd name="connsiteY8" fmla="*/ 165544 h 165544"/>
                <a:gd name="connsiteX9" fmla="*/ 109728 w 352498"/>
                <a:gd name="connsiteY9" fmla="*/ 71914 h 165544"/>
                <a:gd name="connsiteX10" fmla="*/ 146304 w 352498"/>
                <a:gd name="connsiteY10" fmla="*/ 48768 h 165544"/>
                <a:gd name="connsiteX11" fmla="*/ 162115 w 352498"/>
                <a:gd name="connsiteY11" fmla="*/ 71914 h 165544"/>
                <a:gd name="connsiteX12" fmla="*/ 120110 w 352498"/>
                <a:gd name="connsiteY12" fmla="*/ 165544 h 165544"/>
                <a:gd name="connsiteX13" fmla="*/ 179737 w 352498"/>
                <a:gd name="connsiteY13" fmla="*/ 165544 h 165544"/>
                <a:gd name="connsiteX14" fmla="*/ 221837 w 352498"/>
                <a:gd name="connsiteY14" fmla="*/ 71914 h 165544"/>
                <a:gd name="connsiteX15" fmla="*/ 258413 w 352498"/>
                <a:gd name="connsiteY15" fmla="*/ 48768 h 165544"/>
                <a:gd name="connsiteX16" fmla="*/ 274320 w 352498"/>
                <a:gd name="connsiteY16" fmla="*/ 71914 h 165544"/>
                <a:gd name="connsiteX17" fmla="*/ 232219 w 352498"/>
                <a:gd name="connsiteY17" fmla="*/ 165544 h 165544"/>
                <a:gd name="connsiteX18" fmla="*/ 299371 w 352498"/>
                <a:gd name="connsiteY18" fmla="*/ 165544 h 165544"/>
                <a:gd name="connsiteX19" fmla="*/ 344233 w 352498"/>
                <a:gd name="connsiteY19" fmla="*/ 65627 h 165544"/>
                <a:gd name="connsiteX20" fmla="*/ 351663 w 352498"/>
                <a:gd name="connsiteY20" fmla="*/ 26575 h 165544"/>
                <a:gd name="connsiteX21" fmla="*/ 351663 w 352498"/>
                <a:gd name="connsiteY21" fmla="*/ 26575 h 165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2498" h="165544">
                  <a:moveTo>
                    <a:pt x="351663" y="26575"/>
                  </a:moveTo>
                  <a:cubicBezTo>
                    <a:pt x="349282" y="11049"/>
                    <a:pt x="331184" y="0"/>
                    <a:pt x="304038" y="0"/>
                  </a:cubicBezTo>
                  <a:cubicBezTo>
                    <a:pt x="278511" y="0"/>
                    <a:pt x="252127" y="9811"/>
                    <a:pt x="235553" y="23908"/>
                  </a:cubicBezTo>
                  <a:cubicBezTo>
                    <a:pt x="231553" y="9715"/>
                    <a:pt x="214027" y="0"/>
                    <a:pt x="188500" y="0"/>
                  </a:cubicBezTo>
                  <a:cubicBezTo>
                    <a:pt x="168307" y="0"/>
                    <a:pt x="147542" y="6096"/>
                    <a:pt x="131540" y="15716"/>
                  </a:cubicBezTo>
                  <a:lnTo>
                    <a:pt x="136684" y="4286"/>
                  </a:lnTo>
                  <a:lnTo>
                    <a:pt x="72485" y="4286"/>
                  </a:lnTo>
                  <a:lnTo>
                    <a:pt x="0" y="165544"/>
                  </a:lnTo>
                  <a:lnTo>
                    <a:pt x="67627" y="165544"/>
                  </a:lnTo>
                  <a:lnTo>
                    <a:pt x="109728" y="71914"/>
                  </a:lnTo>
                  <a:cubicBezTo>
                    <a:pt x="115538" y="59150"/>
                    <a:pt x="131826" y="48768"/>
                    <a:pt x="146304" y="48768"/>
                  </a:cubicBezTo>
                  <a:cubicBezTo>
                    <a:pt x="160877" y="48768"/>
                    <a:pt x="167926" y="59150"/>
                    <a:pt x="162115" y="71914"/>
                  </a:cubicBezTo>
                  <a:lnTo>
                    <a:pt x="120110" y="165544"/>
                  </a:lnTo>
                  <a:lnTo>
                    <a:pt x="179737" y="165544"/>
                  </a:lnTo>
                  <a:lnTo>
                    <a:pt x="221837" y="71914"/>
                  </a:lnTo>
                  <a:cubicBezTo>
                    <a:pt x="227552" y="59150"/>
                    <a:pt x="243935" y="48768"/>
                    <a:pt x="258413" y="48768"/>
                  </a:cubicBezTo>
                  <a:cubicBezTo>
                    <a:pt x="272891" y="48768"/>
                    <a:pt x="280035" y="59150"/>
                    <a:pt x="274320" y="71914"/>
                  </a:cubicBezTo>
                  <a:lnTo>
                    <a:pt x="232219" y="165544"/>
                  </a:lnTo>
                  <a:lnTo>
                    <a:pt x="299371" y="165544"/>
                  </a:lnTo>
                  <a:cubicBezTo>
                    <a:pt x="305181" y="152686"/>
                    <a:pt x="344233" y="65627"/>
                    <a:pt x="344233" y="65627"/>
                  </a:cubicBezTo>
                  <a:cubicBezTo>
                    <a:pt x="352139" y="48196"/>
                    <a:pt x="353758" y="35719"/>
                    <a:pt x="351663" y="26575"/>
                  </a:cubicBezTo>
                  <a:lnTo>
                    <a:pt x="351663" y="26575"/>
                  </a:lnTo>
                  <a:close/>
                </a:path>
              </a:pathLst>
            </a:custGeom>
            <a:grpFill/>
            <a:ln w="9525" cap="flat">
              <a:noFill/>
              <a:prstDash val="solid"/>
              <a:miter/>
            </a:ln>
          </p:spPr>
          <p:txBody>
            <a:bodyPr rtlCol="0" anchor="ctr"/>
            <a:lstStyle/>
            <a:p>
              <a:endParaRPr lang="zh-CN" altLang="en-US"/>
            </a:p>
          </p:txBody>
        </p:sp>
        <p:sp>
          <p:nvSpPr>
            <p:cNvPr id="38" name="任意多边形: 形状 37"/>
            <p:cNvSpPr/>
            <p:nvPr/>
          </p:nvSpPr>
          <p:spPr>
            <a:xfrm>
              <a:off x="6156579" y="3257073"/>
              <a:ext cx="273272" cy="159353"/>
            </a:xfrm>
            <a:custGeom>
              <a:avLst/>
              <a:gdLst>
                <a:gd name="connsiteX0" fmla="*/ 191453 w 273272"/>
                <a:gd name="connsiteY0" fmla="*/ 0 h 159353"/>
                <a:gd name="connsiteX1" fmla="*/ 160401 w 273272"/>
                <a:gd name="connsiteY1" fmla="*/ 0 h 159353"/>
                <a:gd name="connsiteX2" fmla="*/ 154400 w 273272"/>
                <a:gd name="connsiteY2" fmla="*/ 13049 h 159353"/>
                <a:gd name="connsiteX3" fmla="*/ 131445 w 273272"/>
                <a:gd name="connsiteY3" fmla="*/ 13049 h 159353"/>
                <a:gd name="connsiteX4" fmla="*/ 143161 w 273272"/>
                <a:gd name="connsiteY4" fmla="*/ 857 h 159353"/>
                <a:gd name="connsiteX5" fmla="*/ 107728 w 273272"/>
                <a:gd name="connsiteY5" fmla="*/ 857 h 159353"/>
                <a:gd name="connsiteX6" fmla="*/ 90583 w 273272"/>
                <a:gd name="connsiteY6" fmla="*/ 17336 h 159353"/>
                <a:gd name="connsiteX7" fmla="*/ 83439 w 273272"/>
                <a:gd name="connsiteY7" fmla="*/ 23622 h 159353"/>
                <a:gd name="connsiteX8" fmla="*/ 78010 w 273272"/>
                <a:gd name="connsiteY8" fmla="*/ 26480 h 159353"/>
                <a:gd name="connsiteX9" fmla="*/ 69342 w 273272"/>
                <a:gd name="connsiteY9" fmla="*/ 27146 h 159353"/>
                <a:gd name="connsiteX10" fmla="*/ 62579 w 273272"/>
                <a:gd name="connsiteY10" fmla="*/ 27146 h 159353"/>
                <a:gd name="connsiteX11" fmla="*/ 52102 w 273272"/>
                <a:gd name="connsiteY11" fmla="*/ 50578 h 159353"/>
                <a:gd name="connsiteX12" fmla="*/ 70199 w 273272"/>
                <a:gd name="connsiteY12" fmla="*/ 50578 h 159353"/>
                <a:gd name="connsiteX13" fmla="*/ 82201 w 273272"/>
                <a:gd name="connsiteY13" fmla="*/ 49721 h 159353"/>
                <a:gd name="connsiteX14" fmla="*/ 93440 w 273272"/>
                <a:gd name="connsiteY14" fmla="*/ 46006 h 159353"/>
                <a:gd name="connsiteX15" fmla="*/ 107537 w 273272"/>
                <a:gd name="connsiteY15" fmla="*/ 37052 h 159353"/>
                <a:gd name="connsiteX16" fmla="*/ 143637 w 273272"/>
                <a:gd name="connsiteY16" fmla="*/ 37052 h 159353"/>
                <a:gd name="connsiteX17" fmla="*/ 130873 w 273272"/>
                <a:gd name="connsiteY17" fmla="*/ 65437 h 159353"/>
                <a:gd name="connsiteX18" fmla="*/ 45339 w 273272"/>
                <a:gd name="connsiteY18" fmla="*/ 65437 h 159353"/>
                <a:gd name="connsiteX19" fmla="*/ 34671 w 273272"/>
                <a:gd name="connsiteY19" fmla="*/ 88964 h 159353"/>
                <a:gd name="connsiteX20" fmla="*/ 88583 w 273272"/>
                <a:gd name="connsiteY20" fmla="*/ 88964 h 159353"/>
                <a:gd name="connsiteX21" fmla="*/ 53626 w 273272"/>
                <a:gd name="connsiteY21" fmla="*/ 130874 h 159353"/>
                <a:gd name="connsiteX22" fmla="*/ 49149 w 273272"/>
                <a:gd name="connsiteY22" fmla="*/ 134588 h 159353"/>
                <a:gd name="connsiteX23" fmla="*/ 39243 w 273272"/>
                <a:gd name="connsiteY23" fmla="*/ 135350 h 159353"/>
                <a:gd name="connsiteX24" fmla="*/ 11525 w 273272"/>
                <a:gd name="connsiteY24" fmla="*/ 135350 h 159353"/>
                <a:gd name="connsiteX25" fmla="*/ 0 w 273272"/>
                <a:gd name="connsiteY25" fmla="*/ 159353 h 159353"/>
                <a:gd name="connsiteX26" fmla="*/ 36004 w 273272"/>
                <a:gd name="connsiteY26" fmla="*/ 159353 h 159353"/>
                <a:gd name="connsiteX27" fmla="*/ 50483 w 273272"/>
                <a:gd name="connsiteY27" fmla="*/ 158877 h 159353"/>
                <a:gd name="connsiteX28" fmla="*/ 63341 w 273272"/>
                <a:gd name="connsiteY28" fmla="*/ 155543 h 159353"/>
                <a:gd name="connsiteX29" fmla="*/ 74200 w 273272"/>
                <a:gd name="connsiteY29" fmla="*/ 148209 h 159353"/>
                <a:gd name="connsiteX30" fmla="*/ 83915 w 273272"/>
                <a:gd name="connsiteY30" fmla="*/ 137636 h 159353"/>
                <a:gd name="connsiteX31" fmla="*/ 124587 w 273272"/>
                <a:gd name="connsiteY31" fmla="*/ 88964 h 159353"/>
                <a:gd name="connsiteX32" fmla="*/ 154114 w 273272"/>
                <a:gd name="connsiteY32" fmla="*/ 88964 h 159353"/>
                <a:gd name="connsiteX33" fmla="*/ 133921 w 273272"/>
                <a:gd name="connsiteY33" fmla="*/ 134207 h 159353"/>
                <a:gd name="connsiteX34" fmla="*/ 131350 w 273272"/>
                <a:gd name="connsiteY34" fmla="*/ 144018 h 159353"/>
                <a:gd name="connsiteX35" fmla="*/ 134588 w 273272"/>
                <a:gd name="connsiteY35" fmla="*/ 153067 h 159353"/>
                <a:gd name="connsiteX36" fmla="*/ 143637 w 273272"/>
                <a:gd name="connsiteY36" fmla="*/ 158306 h 159353"/>
                <a:gd name="connsiteX37" fmla="*/ 157448 w 273272"/>
                <a:gd name="connsiteY37" fmla="*/ 159163 h 159353"/>
                <a:gd name="connsiteX38" fmla="*/ 203740 w 273272"/>
                <a:gd name="connsiteY38" fmla="*/ 159163 h 159353"/>
                <a:gd name="connsiteX39" fmla="*/ 214503 w 273272"/>
                <a:gd name="connsiteY39" fmla="*/ 135446 h 159353"/>
                <a:gd name="connsiteX40" fmla="*/ 178784 w 273272"/>
                <a:gd name="connsiteY40" fmla="*/ 135446 h 159353"/>
                <a:gd name="connsiteX41" fmla="*/ 176784 w 273272"/>
                <a:gd name="connsiteY41" fmla="*/ 135541 h 159353"/>
                <a:gd name="connsiteX42" fmla="*/ 170212 w 273272"/>
                <a:gd name="connsiteY42" fmla="*/ 134398 h 159353"/>
                <a:gd name="connsiteX43" fmla="*/ 169640 w 273272"/>
                <a:gd name="connsiteY43" fmla="*/ 132398 h 159353"/>
                <a:gd name="connsiteX44" fmla="*/ 170212 w 273272"/>
                <a:gd name="connsiteY44" fmla="*/ 129635 h 159353"/>
                <a:gd name="connsiteX45" fmla="*/ 188214 w 273272"/>
                <a:gd name="connsiteY45" fmla="*/ 89059 h 159353"/>
                <a:gd name="connsiteX46" fmla="*/ 239268 w 273272"/>
                <a:gd name="connsiteY46" fmla="*/ 89059 h 159353"/>
                <a:gd name="connsiteX47" fmla="*/ 249841 w 273272"/>
                <a:gd name="connsiteY47" fmla="*/ 65532 h 159353"/>
                <a:gd name="connsiteX48" fmla="*/ 164687 w 273272"/>
                <a:gd name="connsiteY48" fmla="*/ 65532 h 159353"/>
                <a:gd name="connsiteX49" fmla="*/ 177641 w 273272"/>
                <a:gd name="connsiteY49" fmla="*/ 37148 h 159353"/>
                <a:gd name="connsiteX50" fmla="*/ 262509 w 273272"/>
                <a:gd name="connsiteY50" fmla="*/ 37148 h 159353"/>
                <a:gd name="connsiteX51" fmla="*/ 273272 w 273272"/>
                <a:gd name="connsiteY51" fmla="*/ 13240 h 159353"/>
                <a:gd name="connsiteX52" fmla="*/ 188500 w 273272"/>
                <a:gd name="connsiteY52" fmla="*/ 13240 h 159353"/>
                <a:gd name="connsiteX53" fmla="*/ 194310 w 273272"/>
                <a:gd name="connsiteY53" fmla="*/ 190 h 159353"/>
                <a:gd name="connsiteX54" fmla="*/ 191453 w 273272"/>
                <a:gd name="connsiteY54" fmla="*/ 190 h 159353"/>
                <a:gd name="connsiteX55" fmla="*/ 191453 w 273272"/>
                <a:gd name="connsiteY55" fmla="*/ 0 h 15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3272" h="159353">
                  <a:moveTo>
                    <a:pt x="191453" y="0"/>
                  </a:moveTo>
                  <a:lnTo>
                    <a:pt x="160401" y="0"/>
                  </a:lnTo>
                  <a:cubicBezTo>
                    <a:pt x="160401" y="0"/>
                    <a:pt x="155162" y="11430"/>
                    <a:pt x="154400" y="13049"/>
                  </a:cubicBezTo>
                  <a:cubicBezTo>
                    <a:pt x="152686" y="13049"/>
                    <a:pt x="137065" y="13049"/>
                    <a:pt x="131445" y="13049"/>
                  </a:cubicBezTo>
                  <a:cubicBezTo>
                    <a:pt x="134684" y="9716"/>
                    <a:pt x="143161" y="857"/>
                    <a:pt x="143161" y="857"/>
                  </a:cubicBezTo>
                  <a:lnTo>
                    <a:pt x="107728" y="857"/>
                  </a:lnTo>
                  <a:lnTo>
                    <a:pt x="90583" y="17336"/>
                  </a:lnTo>
                  <a:lnTo>
                    <a:pt x="83439" y="23622"/>
                  </a:lnTo>
                  <a:cubicBezTo>
                    <a:pt x="81534" y="25051"/>
                    <a:pt x="79724" y="26003"/>
                    <a:pt x="78010" y="26480"/>
                  </a:cubicBezTo>
                  <a:cubicBezTo>
                    <a:pt x="76200" y="26861"/>
                    <a:pt x="73247" y="27146"/>
                    <a:pt x="69342" y="27146"/>
                  </a:cubicBezTo>
                  <a:lnTo>
                    <a:pt x="62579" y="27146"/>
                  </a:lnTo>
                  <a:lnTo>
                    <a:pt x="52102" y="50578"/>
                  </a:lnTo>
                  <a:lnTo>
                    <a:pt x="70199" y="50578"/>
                  </a:lnTo>
                  <a:cubicBezTo>
                    <a:pt x="74676" y="50578"/>
                    <a:pt x="78677" y="50292"/>
                    <a:pt x="82201" y="49721"/>
                  </a:cubicBezTo>
                  <a:cubicBezTo>
                    <a:pt x="86011" y="49149"/>
                    <a:pt x="89725" y="47911"/>
                    <a:pt x="93440" y="46006"/>
                  </a:cubicBezTo>
                  <a:cubicBezTo>
                    <a:pt x="97060" y="44196"/>
                    <a:pt x="101727" y="41243"/>
                    <a:pt x="107537" y="37052"/>
                  </a:cubicBezTo>
                  <a:cubicBezTo>
                    <a:pt x="108490" y="37052"/>
                    <a:pt x="138970" y="37052"/>
                    <a:pt x="143637" y="37052"/>
                  </a:cubicBezTo>
                  <a:cubicBezTo>
                    <a:pt x="141637" y="41053"/>
                    <a:pt x="131636" y="63722"/>
                    <a:pt x="130873" y="65437"/>
                  </a:cubicBezTo>
                  <a:cubicBezTo>
                    <a:pt x="128778" y="65437"/>
                    <a:pt x="45339" y="65437"/>
                    <a:pt x="45339" y="65437"/>
                  </a:cubicBezTo>
                  <a:lnTo>
                    <a:pt x="34671" y="88964"/>
                  </a:lnTo>
                  <a:cubicBezTo>
                    <a:pt x="34671" y="88964"/>
                    <a:pt x="82106" y="88964"/>
                    <a:pt x="88583" y="88964"/>
                  </a:cubicBezTo>
                  <a:cubicBezTo>
                    <a:pt x="84392" y="94012"/>
                    <a:pt x="53626" y="130874"/>
                    <a:pt x="53626" y="130874"/>
                  </a:cubicBezTo>
                  <a:cubicBezTo>
                    <a:pt x="52006" y="132683"/>
                    <a:pt x="50578" y="133922"/>
                    <a:pt x="49149" y="134588"/>
                  </a:cubicBezTo>
                  <a:cubicBezTo>
                    <a:pt x="48387" y="134874"/>
                    <a:pt x="46006" y="135350"/>
                    <a:pt x="39243" y="135350"/>
                  </a:cubicBezTo>
                  <a:lnTo>
                    <a:pt x="11525" y="135350"/>
                  </a:lnTo>
                  <a:lnTo>
                    <a:pt x="0" y="159353"/>
                  </a:lnTo>
                  <a:lnTo>
                    <a:pt x="36004" y="159353"/>
                  </a:lnTo>
                  <a:lnTo>
                    <a:pt x="50483" y="158877"/>
                  </a:lnTo>
                  <a:cubicBezTo>
                    <a:pt x="54864" y="158591"/>
                    <a:pt x="59150" y="157353"/>
                    <a:pt x="63341" y="155543"/>
                  </a:cubicBezTo>
                  <a:cubicBezTo>
                    <a:pt x="67437" y="153734"/>
                    <a:pt x="71152" y="151257"/>
                    <a:pt x="74200" y="148209"/>
                  </a:cubicBezTo>
                  <a:lnTo>
                    <a:pt x="83915" y="137636"/>
                  </a:lnTo>
                  <a:cubicBezTo>
                    <a:pt x="83915" y="137636"/>
                    <a:pt x="120015" y="94583"/>
                    <a:pt x="124587" y="88964"/>
                  </a:cubicBezTo>
                  <a:cubicBezTo>
                    <a:pt x="126016" y="88964"/>
                    <a:pt x="149352" y="88964"/>
                    <a:pt x="154114" y="88964"/>
                  </a:cubicBezTo>
                  <a:cubicBezTo>
                    <a:pt x="151638" y="93536"/>
                    <a:pt x="133921" y="134207"/>
                    <a:pt x="133921" y="134207"/>
                  </a:cubicBezTo>
                  <a:cubicBezTo>
                    <a:pt x="133731" y="134493"/>
                    <a:pt x="131350" y="138875"/>
                    <a:pt x="131350" y="144018"/>
                  </a:cubicBezTo>
                  <a:cubicBezTo>
                    <a:pt x="131350" y="146971"/>
                    <a:pt x="132112" y="150209"/>
                    <a:pt x="134588" y="153067"/>
                  </a:cubicBezTo>
                  <a:cubicBezTo>
                    <a:pt x="136112" y="155829"/>
                    <a:pt x="139160" y="157544"/>
                    <a:pt x="143637" y="158306"/>
                  </a:cubicBezTo>
                  <a:cubicBezTo>
                    <a:pt x="147733" y="158972"/>
                    <a:pt x="152305" y="159163"/>
                    <a:pt x="157448" y="159163"/>
                  </a:cubicBezTo>
                  <a:lnTo>
                    <a:pt x="203740" y="159163"/>
                  </a:lnTo>
                  <a:lnTo>
                    <a:pt x="214503" y="135446"/>
                  </a:lnTo>
                  <a:lnTo>
                    <a:pt x="178784" y="135446"/>
                  </a:lnTo>
                  <a:lnTo>
                    <a:pt x="176784" y="135541"/>
                  </a:lnTo>
                  <a:cubicBezTo>
                    <a:pt x="174308" y="135636"/>
                    <a:pt x="171355" y="135731"/>
                    <a:pt x="170212" y="134398"/>
                  </a:cubicBezTo>
                  <a:cubicBezTo>
                    <a:pt x="169831" y="133922"/>
                    <a:pt x="169640" y="133160"/>
                    <a:pt x="169640" y="132398"/>
                  </a:cubicBezTo>
                  <a:cubicBezTo>
                    <a:pt x="169640" y="131540"/>
                    <a:pt x="169926" y="130492"/>
                    <a:pt x="170212" y="129635"/>
                  </a:cubicBezTo>
                  <a:cubicBezTo>
                    <a:pt x="170497" y="129159"/>
                    <a:pt x="187357" y="90678"/>
                    <a:pt x="188214" y="89059"/>
                  </a:cubicBezTo>
                  <a:cubicBezTo>
                    <a:pt x="190214" y="89059"/>
                    <a:pt x="239268" y="89059"/>
                    <a:pt x="239268" y="89059"/>
                  </a:cubicBezTo>
                  <a:lnTo>
                    <a:pt x="249841" y="65532"/>
                  </a:lnTo>
                  <a:cubicBezTo>
                    <a:pt x="249841" y="65532"/>
                    <a:pt x="169831" y="65532"/>
                    <a:pt x="164687" y="65532"/>
                  </a:cubicBezTo>
                  <a:cubicBezTo>
                    <a:pt x="166688" y="61532"/>
                    <a:pt x="176784" y="38862"/>
                    <a:pt x="177641" y="37148"/>
                  </a:cubicBezTo>
                  <a:cubicBezTo>
                    <a:pt x="179737" y="37148"/>
                    <a:pt x="262509" y="37148"/>
                    <a:pt x="262509" y="37148"/>
                  </a:cubicBezTo>
                  <a:lnTo>
                    <a:pt x="273272" y="13240"/>
                  </a:lnTo>
                  <a:cubicBezTo>
                    <a:pt x="273272" y="13240"/>
                    <a:pt x="193548" y="13240"/>
                    <a:pt x="188500" y="13240"/>
                  </a:cubicBezTo>
                  <a:cubicBezTo>
                    <a:pt x="190024" y="10001"/>
                    <a:pt x="194310" y="190"/>
                    <a:pt x="194310" y="190"/>
                  </a:cubicBezTo>
                  <a:lnTo>
                    <a:pt x="191453" y="190"/>
                  </a:lnTo>
                  <a:lnTo>
                    <a:pt x="191453" y="0"/>
                  </a:lnTo>
                  <a:close/>
                </a:path>
              </a:pathLst>
            </a:custGeom>
            <a:grpFill/>
            <a:ln w="9525" cap="flat">
              <a:noFill/>
              <a:prstDash val="solid"/>
              <a:miter/>
            </a:ln>
          </p:spPr>
          <p:txBody>
            <a:bodyPr rtlCol="0" anchor="ctr"/>
            <a:lstStyle/>
            <a:p>
              <a:endParaRPr lang="zh-CN" altLang="en-US"/>
            </a:p>
          </p:txBody>
        </p:sp>
        <p:sp>
          <p:nvSpPr>
            <p:cNvPr id="39" name="任意多边形: 形状 38"/>
            <p:cNvSpPr/>
            <p:nvPr/>
          </p:nvSpPr>
          <p:spPr>
            <a:xfrm>
              <a:off x="6382512" y="3331749"/>
              <a:ext cx="246411" cy="88106"/>
            </a:xfrm>
            <a:custGeom>
              <a:avLst/>
              <a:gdLst>
                <a:gd name="connsiteX0" fmla="*/ 196691 w 246411"/>
                <a:gd name="connsiteY0" fmla="*/ 40862 h 88106"/>
                <a:gd name="connsiteX1" fmla="*/ 192500 w 246411"/>
                <a:gd name="connsiteY1" fmla="*/ 45148 h 88106"/>
                <a:gd name="connsiteX2" fmla="*/ 184118 w 246411"/>
                <a:gd name="connsiteY2" fmla="*/ 46577 h 88106"/>
                <a:gd name="connsiteX3" fmla="*/ 141637 w 246411"/>
                <a:gd name="connsiteY3" fmla="*/ 46577 h 88106"/>
                <a:gd name="connsiteX4" fmla="*/ 153162 w 246411"/>
                <a:gd name="connsiteY4" fmla="*/ 21146 h 88106"/>
                <a:gd name="connsiteX5" fmla="*/ 205835 w 246411"/>
                <a:gd name="connsiteY5" fmla="*/ 21146 h 88106"/>
                <a:gd name="connsiteX6" fmla="*/ 196691 w 246411"/>
                <a:gd name="connsiteY6" fmla="*/ 40862 h 88106"/>
                <a:gd name="connsiteX7" fmla="*/ 196691 w 246411"/>
                <a:gd name="connsiteY7" fmla="*/ 40862 h 88106"/>
                <a:gd name="connsiteX8" fmla="*/ 108299 w 246411"/>
                <a:gd name="connsiteY8" fmla="*/ 46577 h 88106"/>
                <a:gd name="connsiteX9" fmla="*/ 59817 w 246411"/>
                <a:gd name="connsiteY9" fmla="*/ 46577 h 88106"/>
                <a:gd name="connsiteX10" fmla="*/ 71247 w 246411"/>
                <a:gd name="connsiteY10" fmla="*/ 21146 h 88106"/>
                <a:gd name="connsiteX11" fmla="*/ 119920 w 246411"/>
                <a:gd name="connsiteY11" fmla="*/ 21146 h 88106"/>
                <a:gd name="connsiteX12" fmla="*/ 108299 w 246411"/>
                <a:gd name="connsiteY12" fmla="*/ 46577 h 88106"/>
                <a:gd name="connsiteX13" fmla="*/ 108299 w 246411"/>
                <a:gd name="connsiteY13" fmla="*/ 46577 h 88106"/>
                <a:gd name="connsiteX14" fmla="*/ 243745 w 246411"/>
                <a:gd name="connsiteY14" fmla="*/ 0 h 88106"/>
                <a:gd name="connsiteX15" fmla="*/ 47816 w 246411"/>
                <a:gd name="connsiteY15" fmla="*/ 0 h 88106"/>
                <a:gd name="connsiteX16" fmla="*/ 20098 w 246411"/>
                <a:gd name="connsiteY16" fmla="*/ 61532 h 88106"/>
                <a:gd name="connsiteX17" fmla="*/ 16669 w 246411"/>
                <a:gd name="connsiteY17" fmla="*/ 67056 h 88106"/>
                <a:gd name="connsiteX18" fmla="*/ 14573 w 246411"/>
                <a:gd name="connsiteY18" fmla="*/ 67818 h 88106"/>
                <a:gd name="connsiteX19" fmla="*/ 9334 w 246411"/>
                <a:gd name="connsiteY19" fmla="*/ 67818 h 88106"/>
                <a:gd name="connsiteX20" fmla="*/ 0 w 246411"/>
                <a:gd name="connsiteY20" fmla="*/ 88106 h 88106"/>
                <a:gd name="connsiteX21" fmla="*/ 17145 w 246411"/>
                <a:gd name="connsiteY21" fmla="*/ 88106 h 88106"/>
                <a:gd name="connsiteX22" fmla="*/ 36290 w 246411"/>
                <a:gd name="connsiteY22" fmla="*/ 84963 h 88106"/>
                <a:gd name="connsiteX23" fmla="*/ 44387 w 246411"/>
                <a:gd name="connsiteY23" fmla="*/ 78676 h 88106"/>
                <a:gd name="connsiteX24" fmla="*/ 48863 w 246411"/>
                <a:gd name="connsiteY24" fmla="*/ 71152 h 88106"/>
                <a:gd name="connsiteX25" fmla="*/ 50863 w 246411"/>
                <a:gd name="connsiteY25" fmla="*/ 67056 h 88106"/>
                <a:gd name="connsiteX26" fmla="*/ 182975 w 246411"/>
                <a:gd name="connsiteY26" fmla="*/ 67056 h 88106"/>
                <a:gd name="connsiteX27" fmla="*/ 200787 w 246411"/>
                <a:gd name="connsiteY27" fmla="*/ 65627 h 88106"/>
                <a:gd name="connsiteX28" fmla="*/ 214503 w 246411"/>
                <a:gd name="connsiteY28" fmla="*/ 60198 h 88106"/>
                <a:gd name="connsiteX29" fmla="*/ 225266 w 246411"/>
                <a:gd name="connsiteY29" fmla="*/ 46291 h 88106"/>
                <a:gd name="connsiteX30" fmla="*/ 246412 w 246411"/>
                <a:gd name="connsiteY30" fmla="*/ 95 h 88106"/>
                <a:gd name="connsiteX31" fmla="*/ 243745 w 246411"/>
                <a:gd name="connsiteY31" fmla="*/ 95 h 88106"/>
                <a:gd name="connsiteX32" fmla="*/ 243745 w 246411"/>
                <a:gd name="connsiteY32" fmla="*/ 0 h 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46411" h="88106">
                  <a:moveTo>
                    <a:pt x="196691" y="40862"/>
                  </a:moveTo>
                  <a:cubicBezTo>
                    <a:pt x="195643" y="42863"/>
                    <a:pt x="194310" y="44291"/>
                    <a:pt x="192500" y="45148"/>
                  </a:cubicBezTo>
                  <a:cubicBezTo>
                    <a:pt x="190691" y="46101"/>
                    <a:pt x="187833" y="46577"/>
                    <a:pt x="184118" y="46577"/>
                  </a:cubicBezTo>
                  <a:cubicBezTo>
                    <a:pt x="184118" y="46577"/>
                    <a:pt x="146590" y="46577"/>
                    <a:pt x="141637" y="46577"/>
                  </a:cubicBezTo>
                  <a:cubicBezTo>
                    <a:pt x="143732" y="42577"/>
                    <a:pt x="152400" y="22765"/>
                    <a:pt x="153162" y="21146"/>
                  </a:cubicBezTo>
                  <a:cubicBezTo>
                    <a:pt x="155067" y="21146"/>
                    <a:pt x="201073" y="21146"/>
                    <a:pt x="205835" y="21146"/>
                  </a:cubicBezTo>
                  <a:cubicBezTo>
                    <a:pt x="203930" y="25051"/>
                    <a:pt x="196691" y="40862"/>
                    <a:pt x="196691" y="40862"/>
                  </a:cubicBezTo>
                  <a:lnTo>
                    <a:pt x="196691" y="40862"/>
                  </a:lnTo>
                  <a:close/>
                  <a:moveTo>
                    <a:pt x="108299" y="46577"/>
                  </a:moveTo>
                  <a:cubicBezTo>
                    <a:pt x="106394" y="46577"/>
                    <a:pt x="64675" y="46577"/>
                    <a:pt x="59817" y="46577"/>
                  </a:cubicBezTo>
                  <a:cubicBezTo>
                    <a:pt x="61817" y="42577"/>
                    <a:pt x="70390" y="22765"/>
                    <a:pt x="71247" y="21146"/>
                  </a:cubicBezTo>
                  <a:cubicBezTo>
                    <a:pt x="73152" y="21146"/>
                    <a:pt x="115157" y="21146"/>
                    <a:pt x="119920" y="21146"/>
                  </a:cubicBezTo>
                  <a:cubicBezTo>
                    <a:pt x="118015" y="25146"/>
                    <a:pt x="109156" y="44958"/>
                    <a:pt x="108299" y="46577"/>
                  </a:cubicBezTo>
                  <a:lnTo>
                    <a:pt x="108299" y="46577"/>
                  </a:lnTo>
                  <a:close/>
                  <a:moveTo>
                    <a:pt x="243745" y="0"/>
                  </a:moveTo>
                  <a:lnTo>
                    <a:pt x="47816" y="0"/>
                  </a:lnTo>
                  <a:lnTo>
                    <a:pt x="20098" y="61532"/>
                  </a:lnTo>
                  <a:cubicBezTo>
                    <a:pt x="17812" y="66103"/>
                    <a:pt x="16859" y="66961"/>
                    <a:pt x="16669" y="67056"/>
                  </a:cubicBezTo>
                  <a:cubicBezTo>
                    <a:pt x="16002" y="67532"/>
                    <a:pt x="15240" y="67818"/>
                    <a:pt x="14573" y="67818"/>
                  </a:cubicBezTo>
                  <a:lnTo>
                    <a:pt x="9334" y="67818"/>
                  </a:lnTo>
                  <a:lnTo>
                    <a:pt x="0" y="88106"/>
                  </a:lnTo>
                  <a:lnTo>
                    <a:pt x="17145" y="88106"/>
                  </a:lnTo>
                  <a:cubicBezTo>
                    <a:pt x="25432" y="88106"/>
                    <a:pt x="32385" y="86963"/>
                    <a:pt x="36290" y="84963"/>
                  </a:cubicBezTo>
                  <a:cubicBezTo>
                    <a:pt x="40291" y="82772"/>
                    <a:pt x="42863" y="80677"/>
                    <a:pt x="44387" y="78676"/>
                  </a:cubicBezTo>
                  <a:cubicBezTo>
                    <a:pt x="45910" y="76676"/>
                    <a:pt x="47434" y="74200"/>
                    <a:pt x="48863" y="71152"/>
                  </a:cubicBezTo>
                  <a:cubicBezTo>
                    <a:pt x="48863" y="71152"/>
                    <a:pt x="50292" y="68294"/>
                    <a:pt x="50863" y="67056"/>
                  </a:cubicBezTo>
                  <a:cubicBezTo>
                    <a:pt x="52959" y="67056"/>
                    <a:pt x="182975" y="67056"/>
                    <a:pt x="182975" y="67056"/>
                  </a:cubicBezTo>
                  <a:cubicBezTo>
                    <a:pt x="189738" y="67056"/>
                    <a:pt x="195834" y="66580"/>
                    <a:pt x="200787" y="65627"/>
                  </a:cubicBezTo>
                  <a:cubicBezTo>
                    <a:pt x="205930" y="64770"/>
                    <a:pt x="210502" y="62865"/>
                    <a:pt x="214503" y="60198"/>
                  </a:cubicBezTo>
                  <a:cubicBezTo>
                    <a:pt x="218504" y="57340"/>
                    <a:pt x="222123" y="52673"/>
                    <a:pt x="225266" y="46291"/>
                  </a:cubicBezTo>
                  <a:lnTo>
                    <a:pt x="246412" y="95"/>
                  </a:lnTo>
                  <a:lnTo>
                    <a:pt x="243745" y="95"/>
                  </a:lnTo>
                  <a:lnTo>
                    <a:pt x="243745" y="0"/>
                  </a:lnTo>
                  <a:close/>
                </a:path>
              </a:pathLst>
            </a:custGeom>
            <a:grpFill/>
            <a:ln w="9525" cap="flat">
              <a:noFill/>
              <a:prstDash val="solid"/>
              <a:miter/>
            </a:ln>
          </p:spPr>
          <p:txBody>
            <a:bodyPr rtlCol="0" anchor="ctr"/>
            <a:lstStyle/>
            <a:p>
              <a:endParaRPr lang="zh-CN" altLang="en-US"/>
            </a:p>
          </p:txBody>
        </p:sp>
        <p:sp>
          <p:nvSpPr>
            <p:cNvPr id="40" name="任意多边形: 形状 39"/>
            <p:cNvSpPr/>
            <p:nvPr/>
          </p:nvSpPr>
          <p:spPr>
            <a:xfrm>
              <a:off x="6430137" y="3258883"/>
              <a:ext cx="233457" cy="60959"/>
            </a:xfrm>
            <a:custGeom>
              <a:avLst/>
              <a:gdLst>
                <a:gd name="connsiteX0" fmla="*/ 144971 w 233457"/>
                <a:gd name="connsiteY0" fmla="*/ 0 h 60959"/>
                <a:gd name="connsiteX1" fmla="*/ 111633 w 233457"/>
                <a:gd name="connsiteY1" fmla="*/ 0 h 60959"/>
                <a:gd name="connsiteX2" fmla="*/ 109538 w 233457"/>
                <a:gd name="connsiteY2" fmla="*/ 4572 h 60959"/>
                <a:gd name="connsiteX3" fmla="*/ 25241 w 233457"/>
                <a:gd name="connsiteY3" fmla="*/ 4572 h 60959"/>
                <a:gd name="connsiteX4" fmla="*/ 15526 w 233457"/>
                <a:gd name="connsiteY4" fmla="*/ 26194 h 60959"/>
                <a:gd name="connsiteX5" fmla="*/ 99822 w 233457"/>
                <a:gd name="connsiteY5" fmla="*/ 26194 h 60959"/>
                <a:gd name="connsiteX6" fmla="*/ 94107 w 233457"/>
                <a:gd name="connsiteY6" fmla="*/ 38957 h 60959"/>
                <a:gd name="connsiteX7" fmla="*/ 9716 w 233457"/>
                <a:gd name="connsiteY7" fmla="*/ 38957 h 60959"/>
                <a:gd name="connsiteX8" fmla="*/ 0 w 233457"/>
                <a:gd name="connsiteY8" fmla="*/ 60960 h 60959"/>
                <a:gd name="connsiteX9" fmla="*/ 207931 w 233457"/>
                <a:gd name="connsiteY9" fmla="*/ 60960 h 60959"/>
                <a:gd name="connsiteX10" fmla="*/ 217742 w 233457"/>
                <a:gd name="connsiteY10" fmla="*/ 38957 h 60959"/>
                <a:gd name="connsiteX11" fmla="*/ 130302 w 233457"/>
                <a:gd name="connsiteY11" fmla="*/ 38957 h 60959"/>
                <a:gd name="connsiteX12" fmla="*/ 135922 w 233457"/>
                <a:gd name="connsiteY12" fmla="*/ 26194 h 60959"/>
                <a:gd name="connsiteX13" fmla="*/ 223742 w 233457"/>
                <a:gd name="connsiteY13" fmla="*/ 26194 h 60959"/>
                <a:gd name="connsiteX14" fmla="*/ 233458 w 233457"/>
                <a:gd name="connsiteY14" fmla="*/ 4572 h 60959"/>
                <a:gd name="connsiteX15" fmla="*/ 145733 w 233457"/>
                <a:gd name="connsiteY15" fmla="*/ 4572 h 60959"/>
                <a:gd name="connsiteX16" fmla="*/ 147638 w 233457"/>
                <a:gd name="connsiteY16" fmla="*/ 0 h 60959"/>
                <a:gd name="connsiteX17" fmla="*/ 144971 w 233457"/>
                <a:gd name="connsiteY17" fmla="*/ 0 h 60959"/>
                <a:gd name="connsiteX18" fmla="*/ 144971 w 233457"/>
                <a:gd name="connsiteY18" fmla="*/ 0 h 6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457" h="60959">
                  <a:moveTo>
                    <a:pt x="144971" y="0"/>
                  </a:moveTo>
                  <a:lnTo>
                    <a:pt x="111633" y="0"/>
                  </a:lnTo>
                  <a:cubicBezTo>
                    <a:pt x="111633" y="0"/>
                    <a:pt x="110109" y="3429"/>
                    <a:pt x="109538" y="4572"/>
                  </a:cubicBezTo>
                  <a:cubicBezTo>
                    <a:pt x="107347" y="4572"/>
                    <a:pt x="25241" y="4572"/>
                    <a:pt x="25241" y="4572"/>
                  </a:cubicBezTo>
                  <a:lnTo>
                    <a:pt x="15526" y="26194"/>
                  </a:lnTo>
                  <a:cubicBezTo>
                    <a:pt x="15526" y="26194"/>
                    <a:pt x="94583" y="26194"/>
                    <a:pt x="99822" y="26194"/>
                  </a:cubicBezTo>
                  <a:cubicBezTo>
                    <a:pt x="98108" y="29527"/>
                    <a:pt x="94774" y="37624"/>
                    <a:pt x="94107" y="38957"/>
                  </a:cubicBezTo>
                  <a:cubicBezTo>
                    <a:pt x="92107" y="38957"/>
                    <a:pt x="9716" y="38957"/>
                    <a:pt x="9716" y="38957"/>
                  </a:cubicBezTo>
                  <a:lnTo>
                    <a:pt x="0" y="60960"/>
                  </a:lnTo>
                  <a:lnTo>
                    <a:pt x="207931" y="60960"/>
                  </a:lnTo>
                  <a:lnTo>
                    <a:pt x="217742" y="38957"/>
                  </a:lnTo>
                  <a:cubicBezTo>
                    <a:pt x="217742" y="38957"/>
                    <a:pt x="135446" y="38957"/>
                    <a:pt x="130302" y="38957"/>
                  </a:cubicBezTo>
                  <a:cubicBezTo>
                    <a:pt x="132017" y="35624"/>
                    <a:pt x="135160" y="27622"/>
                    <a:pt x="135922" y="26194"/>
                  </a:cubicBezTo>
                  <a:cubicBezTo>
                    <a:pt x="137922" y="26194"/>
                    <a:pt x="223742" y="26194"/>
                    <a:pt x="223742" y="26194"/>
                  </a:cubicBezTo>
                  <a:lnTo>
                    <a:pt x="233458" y="4572"/>
                  </a:lnTo>
                  <a:cubicBezTo>
                    <a:pt x="233458" y="4572"/>
                    <a:pt x="150781" y="4572"/>
                    <a:pt x="145733" y="4572"/>
                  </a:cubicBezTo>
                  <a:cubicBezTo>
                    <a:pt x="146209" y="3524"/>
                    <a:pt x="147638" y="0"/>
                    <a:pt x="147638" y="0"/>
                  </a:cubicBezTo>
                  <a:lnTo>
                    <a:pt x="144971" y="0"/>
                  </a:lnTo>
                  <a:lnTo>
                    <a:pt x="144971" y="0"/>
                  </a:lnTo>
                  <a:close/>
                </a:path>
              </a:pathLst>
            </a:custGeom>
            <a:grpFill/>
            <a:ln w="9525" cap="flat">
              <a:noFill/>
              <a:prstDash val="solid"/>
              <a:miter/>
            </a:ln>
          </p:spPr>
          <p:txBody>
            <a:bodyPr rtlCol="0" anchor="ctr"/>
            <a:lstStyle/>
            <a:p>
              <a:endParaRPr lang="zh-CN" altLang="en-US"/>
            </a:p>
          </p:txBody>
        </p:sp>
        <p:sp>
          <p:nvSpPr>
            <p:cNvPr id="41" name="任意多边形: 形状 40"/>
            <p:cNvSpPr/>
            <p:nvPr/>
          </p:nvSpPr>
          <p:spPr>
            <a:xfrm>
              <a:off x="6625304" y="3300792"/>
              <a:ext cx="119157" cy="90297"/>
            </a:xfrm>
            <a:custGeom>
              <a:avLst/>
              <a:gdLst>
                <a:gd name="connsiteX0" fmla="*/ 101346 w 119157"/>
                <a:gd name="connsiteY0" fmla="*/ 0 h 90297"/>
                <a:gd name="connsiteX1" fmla="*/ 70866 w 119157"/>
                <a:gd name="connsiteY1" fmla="*/ 0 h 90297"/>
                <a:gd name="connsiteX2" fmla="*/ 26003 w 119157"/>
                <a:gd name="connsiteY2" fmla="*/ 34385 h 90297"/>
                <a:gd name="connsiteX3" fmla="*/ 15811 w 119157"/>
                <a:gd name="connsiteY3" fmla="*/ 56960 h 90297"/>
                <a:gd name="connsiteX4" fmla="*/ 32099 w 119157"/>
                <a:gd name="connsiteY4" fmla="*/ 56960 h 90297"/>
                <a:gd name="connsiteX5" fmla="*/ 8287 w 119157"/>
                <a:gd name="connsiteY5" fmla="*/ 72200 h 90297"/>
                <a:gd name="connsiteX6" fmla="*/ 0 w 119157"/>
                <a:gd name="connsiteY6" fmla="*/ 90297 h 90297"/>
                <a:gd name="connsiteX7" fmla="*/ 82677 w 119157"/>
                <a:gd name="connsiteY7" fmla="*/ 90297 h 90297"/>
                <a:gd name="connsiteX8" fmla="*/ 93154 w 119157"/>
                <a:gd name="connsiteY8" fmla="*/ 68580 h 90297"/>
                <a:gd name="connsiteX9" fmla="*/ 53721 w 119157"/>
                <a:gd name="connsiteY9" fmla="*/ 68580 h 90297"/>
                <a:gd name="connsiteX10" fmla="*/ 119158 w 119157"/>
                <a:gd name="connsiteY10" fmla="*/ 23527 h 90297"/>
                <a:gd name="connsiteX11" fmla="*/ 81248 w 119157"/>
                <a:gd name="connsiteY11" fmla="*/ 23527 h 90297"/>
                <a:gd name="connsiteX12" fmla="*/ 63722 w 119157"/>
                <a:gd name="connsiteY12" fmla="*/ 35338 h 90297"/>
                <a:gd name="connsiteX13" fmla="*/ 60769 w 119157"/>
                <a:gd name="connsiteY13" fmla="*/ 35338 h 90297"/>
                <a:gd name="connsiteX14" fmla="*/ 106394 w 119157"/>
                <a:gd name="connsiteY14" fmla="*/ 0 h 90297"/>
                <a:gd name="connsiteX15" fmla="*/ 101346 w 119157"/>
                <a:gd name="connsiteY15" fmla="*/ 0 h 90297"/>
                <a:gd name="connsiteX16" fmla="*/ 101346 w 119157"/>
                <a:gd name="connsiteY16" fmla="*/ 0 h 90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9157" h="90297">
                  <a:moveTo>
                    <a:pt x="101346" y="0"/>
                  </a:moveTo>
                  <a:lnTo>
                    <a:pt x="70866" y="0"/>
                  </a:lnTo>
                  <a:lnTo>
                    <a:pt x="26003" y="34385"/>
                  </a:lnTo>
                  <a:lnTo>
                    <a:pt x="15811" y="56960"/>
                  </a:lnTo>
                  <a:cubicBezTo>
                    <a:pt x="15811" y="56960"/>
                    <a:pt x="26098" y="56960"/>
                    <a:pt x="32099" y="56960"/>
                  </a:cubicBezTo>
                  <a:cubicBezTo>
                    <a:pt x="25336" y="61246"/>
                    <a:pt x="8287" y="72200"/>
                    <a:pt x="8287" y="72200"/>
                  </a:cubicBezTo>
                  <a:lnTo>
                    <a:pt x="0" y="90297"/>
                  </a:lnTo>
                  <a:lnTo>
                    <a:pt x="82677" y="90297"/>
                  </a:lnTo>
                  <a:lnTo>
                    <a:pt x="93154" y="68580"/>
                  </a:lnTo>
                  <a:cubicBezTo>
                    <a:pt x="93154" y="68580"/>
                    <a:pt x="62008" y="68580"/>
                    <a:pt x="53721" y="68580"/>
                  </a:cubicBezTo>
                  <a:cubicBezTo>
                    <a:pt x="61531" y="63246"/>
                    <a:pt x="119158" y="23527"/>
                    <a:pt x="119158" y="23527"/>
                  </a:cubicBezTo>
                  <a:lnTo>
                    <a:pt x="81248" y="23527"/>
                  </a:lnTo>
                  <a:cubicBezTo>
                    <a:pt x="81248" y="23527"/>
                    <a:pt x="64484" y="34766"/>
                    <a:pt x="63722" y="35338"/>
                  </a:cubicBezTo>
                  <a:cubicBezTo>
                    <a:pt x="63246" y="35338"/>
                    <a:pt x="62103" y="35338"/>
                    <a:pt x="60769" y="35338"/>
                  </a:cubicBezTo>
                  <a:cubicBezTo>
                    <a:pt x="67342" y="30290"/>
                    <a:pt x="106394" y="0"/>
                    <a:pt x="106394" y="0"/>
                  </a:cubicBezTo>
                  <a:lnTo>
                    <a:pt x="101346" y="0"/>
                  </a:lnTo>
                  <a:lnTo>
                    <a:pt x="101346" y="0"/>
                  </a:lnTo>
                  <a:close/>
                </a:path>
              </a:pathLst>
            </a:custGeom>
            <a:grpFill/>
            <a:ln w="9525" cap="flat">
              <a:noFill/>
              <a:prstDash val="solid"/>
              <a:miter/>
            </a:ln>
          </p:spPr>
          <p:txBody>
            <a:bodyPr rtlCol="0" anchor="ctr"/>
            <a:lstStyle/>
            <a:p>
              <a:endParaRPr lang="zh-CN" altLang="en-US"/>
            </a:p>
          </p:txBody>
        </p:sp>
        <p:sp>
          <p:nvSpPr>
            <p:cNvPr id="42" name="任意多边形: 形状 41"/>
            <p:cNvSpPr/>
            <p:nvPr/>
          </p:nvSpPr>
          <p:spPr>
            <a:xfrm>
              <a:off x="6617303" y="3396614"/>
              <a:ext cx="92297" cy="21621"/>
            </a:xfrm>
            <a:custGeom>
              <a:avLst/>
              <a:gdLst>
                <a:gd name="connsiteX0" fmla="*/ 89535 w 92297"/>
                <a:gd name="connsiteY0" fmla="*/ 0 h 21621"/>
                <a:gd name="connsiteX1" fmla="*/ 9716 w 92297"/>
                <a:gd name="connsiteY1" fmla="*/ 0 h 21621"/>
                <a:gd name="connsiteX2" fmla="*/ 0 w 92297"/>
                <a:gd name="connsiteY2" fmla="*/ 21622 h 21621"/>
                <a:gd name="connsiteX3" fmla="*/ 82772 w 92297"/>
                <a:gd name="connsiteY3" fmla="*/ 21622 h 21621"/>
                <a:gd name="connsiteX4" fmla="*/ 92297 w 92297"/>
                <a:gd name="connsiteY4" fmla="*/ 0 h 21621"/>
                <a:gd name="connsiteX5" fmla="*/ 89535 w 92297"/>
                <a:gd name="connsiteY5" fmla="*/ 0 h 2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97" h="21621">
                  <a:moveTo>
                    <a:pt x="89535" y="0"/>
                  </a:moveTo>
                  <a:lnTo>
                    <a:pt x="9716" y="0"/>
                  </a:lnTo>
                  <a:lnTo>
                    <a:pt x="0" y="21622"/>
                  </a:lnTo>
                  <a:lnTo>
                    <a:pt x="82772" y="21622"/>
                  </a:lnTo>
                  <a:lnTo>
                    <a:pt x="92297" y="0"/>
                  </a:lnTo>
                  <a:lnTo>
                    <a:pt x="89535" y="0"/>
                  </a:lnTo>
                  <a:close/>
                </a:path>
              </a:pathLst>
            </a:custGeom>
            <a:grpFill/>
            <a:ln w="9525" cap="flat">
              <a:noFill/>
              <a:prstDash val="solid"/>
              <a:miter/>
            </a:ln>
          </p:spPr>
          <p:txBody>
            <a:bodyPr rtlCol="0" anchor="ctr"/>
            <a:lstStyle/>
            <a:p>
              <a:endParaRPr lang="zh-CN" altLang="en-US"/>
            </a:p>
          </p:txBody>
        </p:sp>
        <p:sp>
          <p:nvSpPr>
            <p:cNvPr id="43" name="任意多边形: 形状 42"/>
            <p:cNvSpPr/>
            <p:nvPr/>
          </p:nvSpPr>
          <p:spPr>
            <a:xfrm>
              <a:off x="6735413" y="3298316"/>
              <a:ext cx="135540" cy="122396"/>
            </a:xfrm>
            <a:custGeom>
              <a:avLst/>
              <a:gdLst>
                <a:gd name="connsiteX0" fmla="*/ 74676 w 135540"/>
                <a:gd name="connsiteY0" fmla="*/ 0 h 122396"/>
                <a:gd name="connsiteX1" fmla="*/ 43625 w 135540"/>
                <a:gd name="connsiteY1" fmla="*/ 0 h 122396"/>
                <a:gd name="connsiteX2" fmla="*/ 32385 w 135540"/>
                <a:gd name="connsiteY2" fmla="*/ 12859 h 122396"/>
                <a:gd name="connsiteX3" fmla="*/ 26289 w 135540"/>
                <a:gd name="connsiteY3" fmla="*/ 18098 h 122396"/>
                <a:gd name="connsiteX4" fmla="*/ 20479 w 135540"/>
                <a:gd name="connsiteY4" fmla="*/ 19050 h 122396"/>
                <a:gd name="connsiteX5" fmla="*/ 13811 w 135540"/>
                <a:gd name="connsiteY5" fmla="*/ 19050 h 122396"/>
                <a:gd name="connsiteX6" fmla="*/ 4286 w 135540"/>
                <a:gd name="connsiteY6" fmla="*/ 40291 h 122396"/>
                <a:gd name="connsiteX7" fmla="*/ 28384 w 135540"/>
                <a:gd name="connsiteY7" fmla="*/ 40291 h 122396"/>
                <a:gd name="connsiteX8" fmla="*/ 41434 w 135540"/>
                <a:gd name="connsiteY8" fmla="*/ 38291 h 122396"/>
                <a:gd name="connsiteX9" fmla="*/ 51149 w 135540"/>
                <a:gd name="connsiteY9" fmla="*/ 31432 h 122396"/>
                <a:gd name="connsiteX10" fmla="*/ 93726 w 135540"/>
                <a:gd name="connsiteY10" fmla="*/ 31432 h 122396"/>
                <a:gd name="connsiteX11" fmla="*/ 65437 w 135540"/>
                <a:gd name="connsiteY11" fmla="*/ 94488 h 122396"/>
                <a:gd name="connsiteX12" fmla="*/ 61436 w 135540"/>
                <a:gd name="connsiteY12" fmla="*/ 99631 h 122396"/>
                <a:gd name="connsiteX13" fmla="*/ 54769 w 135540"/>
                <a:gd name="connsiteY13" fmla="*/ 100870 h 122396"/>
                <a:gd name="connsiteX14" fmla="*/ 9620 w 135540"/>
                <a:gd name="connsiteY14" fmla="*/ 100870 h 122396"/>
                <a:gd name="connsiteX15" fmla="*/ 0 w 135540"/>
                <a:gd name="connsiteY15" fmla="*/ 122396 h 122396"/>
                <a:gd name="connsiteX16" fmla="*/ 60579 w 135540"/>
                <a:gd name="connsiteY16" fmla="*/ 122396 h 122396"/>
                <a:gd name="connsiteX17" fmla="*/ 79057 w 135540"/>
                <a:gd name="connsiteY17" fmla="*/ 118872 h 122396"/>
                <a:gd name="connsiteX18" fmla="*/ 88011 w 135540"/>
                <a:gd name="connsiteY18" fmla="*/ 111442 h 122396"/>
                <a:gd name="connsiteX19" fmla="*/ 93440 w 135540"/>
                <a:gd name="connsiteY19" fmla="*/ 103061 h 122396"/>
                <a:gd name="connsiteX20" fmla="*/ 135541 w 135540"/>
                <a:gd name="connsiteY20" fmla="*/ 9811 h 122396"/>
                <a:gd name="connsiteX21" fmla="*/ 69818 w 135540"/>
                <a:gd name="connsiteY21" fmla="*/ 9811 h 122396"/>
                <a:gd name="connsiteX22" fmla="*/ 78105 w 135540"/>
                <a:gd name="connsiteY22" fmla="*/ 0 h 122396"/>
                <a:gd name="connsiteX23" fmla="*/ 74676 w 135540"/>
                <a:gd name="connsiteY23" fmla="*/ 0 h 122396"/>
                <a:gd name="connsiteX24" fmla="*/ 74676 w 135540"/>
                <a:gd name="connsiteY24" fmla="*/ 0 h 122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5540" h="122396">
                  <a:moveTo>
                    <a:pt x="74676" y="0"/>
                  </a:moveTo>
                  <a:lnTo>
                    <a:pt x="43625" y="0"/>
                  </a:lnTo>
                  <a:lnTo>
                    <a:pt x="32385" y="12859"/>
                  </a:lnTo>
                  <a:cubicBezTo>
                    <a:pt x="29146" y="16383"/>
                    <a:pt x="27337" y="17717"/>
                    <a:pt x="26289" y="18098"/>
                  </a:cubicBezTo>
                  <a:cubicBezTo>
                    <a:pt x="24860" y="18764"/>
                    <a:pt x="22860" y="19050"/>
                    <a:pt x="20479" y="19050"/>
                  </a:cubicBezTo>
                  <a:lnTo>
                    <a:pt x="13811" y="19050"/>
                  </a:lnTo>
                  <a:lnTo>
                    <a:pt x="4286" y="40291"/>
                  </a:lnTo>
                  <a:lnTo>
                    <a:pt x="28384" y="40291"/>
                  </a:lnTo>
                  <a:cubicBezTo>
                    <a:pt x="34385" y="40291"/>
                    <a:pt x="38576" y="39624"/>
                    <a:pt x="41434" y="38291"/>
                  </a:cubicBezTo>
                  <a:cubicBezTo>
                    <a:pt x="44101" y="36957"/>
                    <a:pt x="47244" y="34671"/>
                    <a:pt x="51149" y="31432"/>
                  </a:cubicBezTo>
                  <a:cubicBezTo>
                    <a:pt x="52197" y="31432"/>
                    <a:pt x="88963" y="31432"/>
                    <a:pt x="93726" y="31432"/>
                  </a:cubicBezTo>
                  <a:cubicBezTo>
                    <a:pt x="91535" y="35909"/>
                    <a:pt x="65437" y="94488"/>
                    <a:pt x="65437" y="94488"/>
                  </a:cubicBezTo>
                  <a:cubicBezTo>
                    <a:pt x="64103" y="97250"/>
                    <a:pt x="62865" y="98965"/>
                    <a:pt x="61436" y="99631"/>
                  </a:cubicBezTo>
                  <a:cubicBezTo>
                    <a:pt x="60103" y="100298"/>
                    <a:pt x="57817" y="100870"/>
                    <a:pt x="54769" y="100870"/>
                  </a:cubicBezTo>
                  <a:lnTo>
                    <a:pt x="9620" y="100870"/>
                  </a:lnTo>
                  <a:lnTo>
                    <a:pt x="0" y="122396"/>
                  </a:lnTo>
                  <a:lnTo>
                    <a:pt x="60579" y="122396"/>
                  </a:lnTo>
                  <a:cubicBezTo>
                    <a:pt x="69151" y="122396"/>
                    <a:pt x="75247" y="121253"/>
                    <a:pt x="79057" y="118872"/>
                  </a:cubicBezTo>
                  <a:cubicBezTo>
                    <a:pt x="82772" y="116586"/>
                    <a:pt x="85820" y="114110"/>
                    <a:pt x="88011" y="111442"/>
                  </a:cubicBezTo>
                  <a:cubicBezTo>
                    <a:pt x="90202" y="108871"/>
                    <a:pt x="92011" y="106013"/>
                    <a:pt x="93440" y="103061"/>
                  </a:cubicBezTo>
                  <a:lnTo>
                    <a:pt x="135541" y="9811"/>
                  </a:lnTo>
                  <a:cubicBezTo>
                    <a:pt x="135541" y="9811"/>
                    <a:pt x="76390" y="9811"/>
                    <a:pt x="69818" y="9811"/>
                  </a:cubicBezTo>
                  <a:cubicBezTo>
                    <a:pt x="72295" y="6858"/>
                    <a:pt x="78105" y="0"/>
                    <a:pt x="78105" y="0"/>
                  </a:cubicBezTo>
                  <a:lnTo>
                    <a:pt x="74676" y="0"/>
                  </a:lnTo>
                  <a:lnTo>
                    <a:pt x="74676" y="0"/>
                  </a:lnTo>
                  <a:close/>
                </a:path>
              </a:pathLst>
            </a:custGeom>
            <a:grpFill/>
            <a:ln w="9525" cap="flat">
              <a:noFill/>
              <a:prstDash val="solid"/>
              <a:miter/>
            </a:ln>
          </p:spPr>
          <p:txBody>
            <a:bodyPr rtlCol="0" anchor="ctr"/>
            <a:lstStyle/>
            <a:p>
              <a:endParaRPr lang="zh-CN" altLang="en-US"/>
            </a:p>
          </p:txBody>
        </p:sp>
        <p:sp>
          <p:nvSpPr>
            <p:cNvPr id="44" name="任意多边形: 形状 43"/>
            <p:cNvSpPr/>
            <p:nvPr/>
          </p:nvSpPr>
          <p:spPr>
            <a:xfrm>
              <a:off x="6737075" y="3342893"/>
              <a:ext cx="58249" cy="47624"/>
            </a:xfrm>
            <a:custGeom>
              <a:avLst/>
              <a:gdLst>
                <a:gd name="connsiteX0" fmla="*/ 35199 w 58249"/>
                <a:gd name="connsiteY0" fmla="*/ 0 h 47624"/>
                <a:gd name="connsiteX1" fmla="*/ 4910 w 58249"/>
                <a:gd name="connsiteY1" fmla="*/ 0 h 47624"/>
                <a:gd name="connsiteX2" fmla="*/ 338 w 58249"/>
                <a:gd name="connsiteY2" fmla="*/ 30099 h 47624"/>
                <a:gd name="connsiteX3" fmla="*/ 243 w 58249"/>
                <a:gd name="connsiteY3" fmla="*/ 37433 h 47624"/>
                <a:gd name="connsiteX4" fmla="*/ 3862 w 58249"/>
                <a:gd name="connsiteY4" fmla="*/ 44482 h 47624"/>
                <a:gd name="connsiteX5" fmla="*/ 18816 w 58249"/>
                <a:gd name="connsiteY5" fmla="*/ 47625 h 47624"/>
                <a:gd name="connsiteX6" fmla="*/ 48153 w 58249"/>
                <a:gd name="connsiteY6" fmla="*/ 47625 h 47624"/>
                <a:gd name="connsiteX7" fmla="*/ 58250 w 58249"/>
                <a:gd name="connsiteY7" fmla="*/ 25527 h 47624"/>
                <a:gd name="connsiteX8" fmla="*/ 39962 w 58249"/>
                <a:gd name="connsiteY8" fmla="*/ 25527 h 47624"/>
                <a:gd name="connsiteX9" fmla="*/ 33675 w 58249"/>
                <a:gd name="connsiteY9" fmla="*/ 24765 h 47624"/>
                <a:gd name="connsiteX10" fmla="*/ 33390 w 58249"/>
                <a:gd name="connsiteY10" fmla="*/ 21527 h 47624"/>
                <a:gd name="connsiteX11" fmla="*/ 37104 w 58249"/>
                <a:gd name="connsiteY11" fmla="*/ 0 h 47624"/>
                <a:gd name="connsiteX12" fmla="*/ 35199 w 58249"/>
                <a:gd name="connsiteY12" fmla="*/ 0 h 47624"/>
                <a:gd name="connsiteX13" fmla="*/ 35199 w 58249"/>
                <a:gd name="connsiteY13" fmla="*/ 0 h 4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249" h="47624">
                  <a:moveTo>
                    <a:pt x="35199" y="0"/>
                  </a:moveTo>
                  <a:lnTo>
                    <a:pt x="4910" y="0"/>
                  </a:lnTo>
                  <a:lnTo>
                    <a:pt x="338" y="30099"/>
                  </a:lnTo>
                  <a:cubicBezTo>
                    <a:pt x="-43" y="32671"/>
                    <a:pt x="-139" y="35052"/>
                    <a:pt x="243" y="37433"/>
                  </a:cubicBezTo>
                  <a:cubicBezTo>
                    <a:pt x="528" y="40005"/>
                    <a:pt x="1767" y="42386"/>
                    <a:pt x="3862" y="44482"/>
                  </a:cubicBezTo>
                  <a:cubicBezTo>
                    <a:pt x="6148" y="46577"/>
                    <a:pt x="10815" y="47625"/>
                    <a:pt x="18816" y="47625"/>
                  </a:cubicBezTo>
                  <a:lnTo>
                    <a:pt x="48153" y="47625"/>
                  </a:lnTo>
                  <a:lnTo>
                    <a:pt x="58250" y="25527"/>
                  </a:lnTo>
                  <a:lnTo>
                    <a:pt x="39962" y="25527"/>
                  </a:lnTo>
                  <a:cubicBezTo>
                    <a:pt x="34723" y="25527"/>
                    <a:pt x="33771" y="24860"/>
                    <a:pt x="33675" y="24765"/>
                  </a:cubicBezTo>
                  <a:cubicBezTo>
                    <a:pt x="33294" y="24479"/>
                    <a:pt x="33104" y="23527"/>
                    <a:pt x="33390" y="21527"/>
                  </a:cubicBezTo>
                  <a:lnTo>
                    <a:pt x="37104" y="0"/>
                  </a:lnTo>
                  <a:lnTo>
                    <a:pt x="35199" y="0"/>
                  </a:lnTo>
                  <a:lnTo>
                    <a:pt x="35199" y="0"/>
                  </a:lnTo>
                  <a:close/>
                </a:path>
              </a:pathLst>
            </a:custGeom>
            <a:grpFill/>
            <a:ln w="9525" cap="flat">
              <a:noFill/>
              <a:prstDash val="solid"/>
              <a:miter/>
            </a:ln>
          </p:spPr>
          <p:txBody>
            <a:bodyPr rtlCol="0" anchor="ctr"/>
            <a:lstStyle/>
            <a:p>
              <a:endParaRPr lang="zh-CN" altLang="en-US"/>
            </a:p>
          </p:txBody>
        </p:sp>
        <p:sp>
          <p:nvSpPr>
            <p:cNvPr id="45" name="任意多边形: 形状 44"/>
            <p:cNvSpPr/>
            <p:nvPr/>
          </p:nvSpPr>
          <p:spPr>
            <a:xfrm>
              <a:off x="6672738" y="3259740"/>
              <a:ext cx="214788" cy="36576"/>
            </a:xfrm>
            <a:custGeom>
              <a:avLst/>
              <a:gdLst>
                <a:gd name="connsiteX0" fmla="*/ 187928 w 214788"/>
                <a:gd name="connsiteY0" fmla="*/ 0 h 36576"/>
                <a:gd name="connsiteX1" fmla="*/ 158020 w 214788"/>
                <a:gd name="connsiteY1" fmla="*/ 0 h 36576"/>
                <a:gd name="connsiteX2" fmla="*/ 154591 w 214788"/>
                <a:gd name="connsiteY2" fmla="*/ 7429 h 36576"/>
                <a:gd name="connsiteX3" fmla="*/ 58769 w 214788"/>
                <a:gd name="connsiteY3" fmla="*/ 7429 h 36576"/>
                <a:gd name="connsiteX4" fmla="*/ 62293 w 214788"/>
                <a:gd name="connsiteY4" fmla="*/ 0 h 36576"/>
                <a:gd name="connsiteX5" fmla="*/ 29623 w 214788"/>
                <a:gd name="connsiteY5" fmla="*/ 0 h 36576"/>
                <a:gd name="connsiteX6" fmla="*/ 26098 w 214788"/>
                <a:gd name="connsiteY6" fmla="*/ 7429 h 36576"/>
                <a:gd name="connsiteX7" fmla="*/ 9906 w 214788"/>
                <a:gd name="connsiteY7" fmla="*/ 7429 h 36576"/>
                <a:gd name="connsiteX8" fmla="*/ 0 w 214788"/>
                <a:gd name="connsiteY8" fmla="*/ 29147 h 36576"/>
                <a:gd name="connsiteX9" fmla="*/ 16478 w 214788"/>
                <a:gd name="connsiteY9" fmla="*/ 29147 h 36576"/>
                <a:gd name="connsiteX10" fmla="*/ 13525 w 214788"/>
                <a:gd name="connsiteY10" fmla="*/ 36576 h 36576"/>
                <a:gd name="connsiteX11" fmla="*/ 46101 w 214788"/>
                <a:gd name="connsiteY11" fmla="*/ 36576 h 36576"/>
                <a:gd name="connsiteX12" fmla="*/ 49244 w 214788"/>
                <a:gd name="connsiteY12" fmla="*/ 29147 h 36576"/>
                <a:gd name="connsiteX13" fmla="*/ 144971 w 214788"/>
                <a:gd name="connsiteY13" fmla="*/ 29147 h 36576"/>
                <a:gd name="connsiteX14" fmla="*/ 141637 w 214788"/>
                <a:gd name="connsiteY14" fmla="*/ 36576 h 36576"/>
                <a:gd name="connsiteX15" fmla="*/ 174784 w 214788"/>
                <a:gd name="connsiteY15" fmla="*/ 36576 h 36576"/>
                <a:gd name="connsiteX16" fmla="*/ 178117 w 214788"/>
                <a:gd name="connsiteY16" fmla="*/ 29147 h 36576"/>
                <a:gd name="connsiteX17" fmla="*/ 205073 w 214788"/>
                <a:gd name="connsiteY17" fmla="*/ 29147 h 36576"/>
                <a:gd name="connsiteX18" fmla="*/ 214789 w 214788"/>
                <a:gd name="connsiteY18" fmla="*/ 7429 h 36576"/>
                <a:gd name="connsiteX19" fmla="*/ 187547 w 214788"/>
                <a:gd name="connsiteY19" fmla="*/ 7429 h 36576"/>
                <a:gd name="connsiteX20" fmla="*/ 190881 w 214788"/>
                <a:gd name="connsiteY20" fmla="*/ 0 h 36576"/>
                <a:gd name="connsiteX21" fmla="*/ 187928 w 214788"/>
                <a:gd name="connsiteY21" fmla="*/ 0 h 36576"/>
                <a:gd name="connsiteX22" fmla="*/ 187928 w 214788"/>
                <a:gd name="connsiteY22" fmla="*/ 0 h 3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4788" h="36576">
                  <a:moveTo>
                    <a:pt x="187928" y="0"/>
                  </a:moveTo>
                  <a:lnTo>
                    <a:pt x="158020" y="0"/>
                  </a:lnTo>
                  <a:cubicBezTo>
                    <a:pt x="158020" y="0"/>
                    <a:pt x="155353" y="5905"/>
                    <a:pt x="154591" y="7429"/>
                  </a:cubicBezTo>
                  <a:cubicBezTo>
                    <a:pt x="152591" y="7429"/>
                    <a:pt x="63913" y="7429"/>
                    <a:pt x="58769" y="7429"/>
                  </a:cubicBezTo>
                  <a:cubicBezTo>
                    <a:pt x="59817" y="5143"/>
                    <a:pt x="62293" y="0"/>
                    <a:pt x="62293" y="0"/>
                  </a:cubicBezTo>
                  <a:lnTo>
                    <a:pt x="29623" y="0"/>
                  </a:lnTo>
                  <a:cubicBezTo>
                    <a:pt x="29623" y="0"/>
                    <a:pt x="26765" y="5905"/>
                    <a:pt x="26098" y="7429"/>
                  </a:cubicBezTo>
                  <a:cubicBezTo>
                    <a:pt x="24289" y="7429"/>
                    <a:pt x="9906" y="7429"/>
                    <a:pt x="9906" y="7429"/>
                  </a:cubicBezTo>
                  <a:lnTo>
                    <a:pt x="0" y="29147"/>
                  </a:lnTo>
                  <a:cubicBezTo>
                    <a:pt x="0" y="29147"/>
                    <a:pt x="12763" y="29147"/>
                    <a:pt x="16478" y="29147"/>
                  </a:cubicBezTo>
                  <a:cubicBezTo>
                    <a:pt x="15430" y="31337"/>
                    <a:pt x="13525" y="36576"/>
                    <a:pt x="13525" y="36576"/>
                  </a:cubicBezTo>
                  <a:lnTo>
                    <a:pt x="46101" y="36576"/>
                  </a:lnTo>
                  <a:cubicBezTo>
                    <a:pt x="46101" y="36576"/>
                    <a:pt x="48482" y="30670"/>
                    <a:pt x="49244" y="29147"/>
                  </a:cubicBezTo>
                  <a:cubicBezTo>
                    <a:pt x="51340" y="29147"/>
                    <a:pt x="139827" y="29147"/>
                    <a:pt x="144971" y="29147"/>
                  </a:cubicBezTo>
                  <a:cubicBezTo>
                    <a:pt x="143923" y="31337"/>
                    <a:pt x="141637" y="36576"/>
                    <a:pt x="141637" y="36576"/>
                  </a:cubicBezTo>
                  <a:lnTo>
                    <a:pt x="174784" y="36576"/>
                  </a:lnTo>
                  <a:cubicBezTo>
                    <a:pt x="174784" y="36576"/>
                    <a:pt x="177451" y="30670"/>
                    <a:pt x="178117" y="29147"/>
                  </a:cubicBezTo>
                  <a:cubicBezTo>
                    <a:pt x="180118" y="29147"/>
                    <a:pt x="205073" y="29147"/>
                    <a:pt x="205073" y="29147"/>
                  </a:cubicBezTo>
                  <a:lnTo>
                    <a:pt x="214789" y="7429"/>
                  </a:lnTo>
                  <a:cubicBezTo>
                    <a:pt x="214789" y="7429"/>
                    <a:pt x="191929" y="7429"/>
                    <a:pt x="187547" y="7429"/>
                  </a:cubicBezTo>
                  <a:cubicBezTo>
                    <a:pt x="188690" y="5143"/>
                    <a:pt x="190881" y="0"/>
                    <a:pt x="190881" y="0"/>
                  </a:cubicBezTo>
                  <a:lnTo>
                    <a:pt x="187928" y="0"/>
                  </a:lnTo>
                  <a:lnTo>
                    <a:pt x="187928" y="0"/>
                  </a:lnTo>
                  <a:close/>
                </a:path>
              </a:pathLst>
            </a:custGeom>
            <a:grpFill/>
            <a:ln w="9525" cap="flat">
              <a:noFill/>
              <a:prstDash val="solid"/>
              <a:miter/>
            </a:ln>
          </p:spPr>
          <p:txBody>
            <a:bodyPr rtlCol="0" anchor="ctr"/>
            <a:lstStyle/>
            <a:p>
              <a:endParaRPr lang="zh-CN" altLang="en-US"/>
            </a:p>
          </p:txBody>
        </p:sp>
        <p:sp>
          <p:nvSpPr>
            <p:cNvPr id="46" name="任意多边形: 形状 45"/>
            <p:cNvSpPr/>
            <p:nvPr/>
          </p:nvSpPr>
          <p:spPr>
            <a:xfrm>
              <a:off x="6837140" y="3259359"/>
              <a:ext cx="214883" cy="158115"/>
            </a:xfrm>
            <a:custGeom>
              <a:avLst/>
              <a:gdLst>
                <a:gd name="connsiteX0" fmla="*/ 210121 w 214883"/>
                <a:gd name="connsiteY0" fmla="*/ 0 h 158115"/>
                <a:gd name="connsiteX1" fmla="*/ 181451 w 214883"/>
                <a:gd name="connsiteY1" fmla="*/ 95 h 158115"/>
                <a:gd name="connsiteX2" fmla="*/ 120967 w 214883"/>
                <a:gd name="connsiteY2" fmla="*/ 134588 h 158115"/>
                <a:gd name="connsiteX3" fmla="*/ 100679 w 214883"/>
                <a:gd name="connsiteY3" fmla="*/ 134588 h 158115"/>
                <a:gd name="connsiteX4" fmla="*/ 160877 w 214883"/>
                <a:gd name="connsiteY4" fmla="*/ 0 h 158115"/>
                <a:gd name="connsiteX5" fmla="*/ 129635 w 214883"/>
                <a:gd name="connsiteY5" fmla="*/ 0 h 158115"/>
                <a:gd name="connsiteX6" fmla="*/ 69437 w 214883"/>
                <a:gd name="connsiteY6" fmla="*/ 134588 h 158115"/>
                <a:gd name="connsiteX7" fmla="*/ 10668 w 214883"/>
                <a:gd name="connsiteY7" fmla="*/ 134588 h 158115"/>
                <a:gd name="connsiteX8" fmla="*/ 0 w 214883"/>
                <a:gd name="connsiteY8" fmla="*/ 158020 h 158115"/>
                <a:gd name="connsiteX9" fmla="*/ 204121 w 214883"/>
                <a:gd name="connsiteY9" fmla="*/ 158115 h 158115"/>
                <a:gd name="connsiteX10" fmla="*/ 214884 w 214883"/>
                <a:gd name="connsiteY10" fmla="*/ 134493 h 158115"/>
                <a:gd name="connsiteX11" fmla="*/ 152400 w 214883"/>
                <a:gd name="connsiteY11" fmla="*/ 134588 h 158115"/>
                <a:gd name="connsiteX12" fmla="*/ 212884 w 214883"/>
                <a:gd name="connsiteY12" fmla="*/ 0 h 158115"/>
                <a:gd name="connsiteX13" fmla="*/ 210121 w 214883"/>
                <a:gd name="connsiteY13" fmla="*/ 0 h 158115"/>
                <a:gd name="connsiteX14" fmla="*/ 210121 w 214883"/>
                <a:gd name="connsiteY14" fmla="*/ 0 h 158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4883" h="158115">
                  <a:moveTo>
                    <a:pt x="210121" y="0"/>
                  </a:moveTo>
                  <a:lnTo>
                    <a:pt x="181451" y="95"/>
                  </a:lnTo>
                  <a:cubicBezTo>
                    <a:pt x="181451" y="95"/>
                    <a:pt x="121825" y="132683"/>
                    <a:pt x="120967" y="134588"/>
                  </a:cubicBezTo>
                  <a:cubicBezTo>
                    <a:pt x="119158" y="134588"/>
                    <a:pt x="104680" y="134588"/>
                    <a:pt x="100679" y="134588"/>
                  </a:cubicBezTo>
                  <a:cubicBezTo>
                    <a:pt x="102775" y="129921"/>
                    <a:pt x="160877" y="0"/>
                    <a:pt x="160877" y="0"/>
                  </a:cubicBezTo>
                  <a:lnTo>
                    <a:pt x="129635" y="0"/>
                  </a:lnTo>
                  <a:cubicBezTo>
                    <a:pt x="129635" y="0"/>
                    <a:pt x="70390" y="132588"/>
                    <a:pt x="69437" y="134588"/>
                  </a:cubicBezTo>
                  <a:cubicBezTo>
                    <a:pt x="67342" y="134588"/>
                    <a:pt x="10668" y="134588"/>
                    <a:pt x="10668" y="134588"/>
                  </a:cubicBezTo>
                  <a:lnTo>
                    <a:pt x="0" y="158020"/>
                  </a:lnTo>
                  <a:lnTo>
                    <a:pt x="204121" y="158115"/>
                  </a:lnTo>
                  <a:lnTo>
                    <a:pt x="214884" y="134493"/>
                  </a:lnTo>
                  <a:cubicBezTo>
                    <a:pt x="214884" y="134493"/>
                    <a:pt x="157258" y="134588"/>
                    <a:pt x="152400" y="134588"/>
                  </a:cubicBezTo>
                  <a:cubicBezTo>
                    <a:pt x="154496" y="129921"/>
                    <a:pt x="212884" y="0"/>
                    <a:pt x="212884" y="0"/>
                  </a:cubicBezTo>
                  <a:lnTo>
                    <a:pt x="210121" y="0"/>
                  </a:lnTo>
                  <a:lnTo>
                    <a:pt x="210121" y="0"/>
                  </a:lnTo>
                  <a:close/>
                </a:path>
              </a:pathLst>
            </a:custGeom>
            <a:grpFill/>
            <a:ln w="9525" cap="flat">
              <a:noFill/>
              <a:prstDash val="solid"/>
              <a:miter/>
            </a:ln>
          </p:spPr>
          <p:txBody>
            <a:bodyPr rtlCol="0" anchor="ctr"/>
            <a:lstStyle/>
            <a:p>
              <a:endParaRPr lang="zh-CN" altLang="en-US"/>
            </a:p>
          </p:txBody>
        </p:sp>
        <p:sp>
          <p:nvSpPr>
            <p:cNvPr id="47" name="任意多边形: 形状 46"/>
            <p:cNvSpPr/>
            <p:nvPr/>
          </p:nvSpPr>
          <p:spPr>
            <a:xfrm>
              <a:off x="6866382" y="3269074"/>
              <a:ext cx="69341" cy="110109"/>
            </a:xfrm>
            <a:custGeom>
              <a:avLst/>
              <a:gdLst>
                <a:gd name="connsiteX0" fmla="*/ 66865 w 69341"/>
                <a:gd name="connsiteY0" fmla="*/ 95 h 110109"/>
                <a:gd name="connsiteX1" fmla="*/ 38767 w 69341"/>
                <a:gd name="connsiteY1" fmla="*/ 95 h 110109"/>
                <a:gd name="connsiteX2" fmla="*/ 1714 w 69341"/>
                <a:gd name="connsiteY2" fmla="*/ 91535 h 110109"/>
                <a:gd name="connsiteX3" fmla="*/ 0 w 69341"/>
                <a:gd name="connsiteY3" fmla="*/ 99536 h 110109"/>
                <a:gd name="connsiteX4" fmla="*/ 2381 w 69341"/>
                <a:gd name="connsiteY4" fmla="*/ 106013 h 110109"/>
                <a:gd name="connsiteX5" fmla="*/ 8668 w 69341"/>
                <a:gd name="connsiteY5" fmla="*/ 109157 h 110109"/>
                <a:gd name="connsiteX6" fmla="*/ 16764 w 69341"/>
                <a:gd name="connsiteY6" fmla="*/ 110109 h 110109"/>
                <a:gd name="connsiteX7" fmla="*/ 36290 w 69341"/>
                <a:gd name="connsiteY7" fmla="*/ 110109 h 110109"/>
                <a:gd name="connsiteX8" fmla="*/ 47339 w 69341"/>
                <a:gd name="connsiteY8" fmla="*/ 87344 h 110109"/>
                <a:gd name="connsiteX9" fmla="*/ 38481 w 69341"/>
                <a:gd name="connsiteY9" fmla="*/ 87344 h 110109"/>
                <a:gd name="connsiteX10" fmla="*/ 34957 w 69341"/>
                <a:gd name="connsiteY10" fmla="*/ 86678 h 110109"/>
                <a:gd name="connsiteX11" fmla="*/ 34957 w 69341"/>
                <a:gd name="connsiteY11" fmla="*/ 86487 h 110109"/>
                <a:gd name="connsiteX12" fmla="*/ 36671 w 69341"/>
                <a:gd name="connsiteY12" fmla="*/ 80582 h 110109"/>
                <a:gd name="connsiteX13" fmla="*/ 69342 w 69341"/>
                <a:gd name="connsiteY13" fmla="*/ 0 h 110109"/>
                <a:gd name="connsiteX14" fmla="*/ 66865 w 69341"/>
                <a:gd name="connsiteY14" fmla="*/ 0 h 110109"/>
                <a:gd name="connsiteX15" fmla="*/ 66865 w 69341"/>
                <a:gd name="connsiteY15" fmla="*/ 95 h 110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341" h="110109">
                  <a:moveTo>
                    <a:pt x="66865" y="95"/>
                  </a:moveTo>
                  <a:lnTo>
                    <a:pt x="38767" y="95"/>
                  </a:lnTo>
                  <a:lnTo>
                    <a:pt x="1714" y="91535"/>
                  </a:lnTo>
                  <a:cubicBezTo>
                    <a:pt x="571" y="94298"/>
                    <a:pt x="0" y="96965"/>
                    <a:pt x="0" y="99536"/>
                  </a:cubicBezTo>
                  <a:cubicBezTo>
                    <a:pt x="95" y="102394"/>
                    <a:pt x="952" y="104489"/>
                    <a:pt x="2381" y="106013"/>
                  </a:cubicBezTo>
                  <a:cubicBezTo>
                    <a:pt x="3810" y="107442"/>
                    <a:pt x="5905" y="108395"/>
                    <a:pt x="8668" y="109157"/>
                  </a:cubicBezTo>
                  <a:cubicBezTo>
                    <a:pt x="11239" y="109823"/>
                    <a:pt x="14002" y="110109"/>
                    <a:pt x="16764" y="110109"/>
                  </a:cubicBezTo>
                  <a:lnTo>
                    <a:pt x="36290" y="110109"/>
                  </a:lnTo>
                  <a:lnTo>
                    <a:pt x="47339" y="87344"/>
                  </a:lnTo>
                  <a:lnTo>
                    <a:pt x="38481" y="87344"/>
                  </a:lnTo>
                  <a:cubicBezTo>
                    <a:pt x="35623" y="87344"/>
                    <a:pt x="34957" y="86773"/>
                    <a:pt x="34957" y="86678"/>
                  </a:cubicBezTo>
                  <a:cubicBezTo>
                    <a:pt x="34957" y="86678"/>
                    <a:pt x="34957" y="86678"/>
                    <a:pt x="34957" y="86487"/>
                  </a:cubicBezTo>
                  <a:cubicBezTo>
                    <a:pt x="34957" y="85915"/>
                    <a:pt x="35052" y="84296"/>
                    <a:pt x="36671" y="80582"/>
                  </a:cubicBezTo>
                  <a:lnTo>
                    <a:pt x="69342" y="0"/>
                  </a:lnTo>
                  <a:lnTo>
                    <a:pt x="66865" y="0"/>
                  </a:lnTo>
                  <a:lnTo>
                    <a:pt x="66865" y="95"/>
                  </a:lnTo>
                  <a:close/>
                </a:path>
              </a:pathLst>
            </a:custGeom>
            <a:grpFill/>
            <a:ln w="9525" cap="flat">
              <a:noFill/>
              <a:prstDash val="solid"/>
              <a:miter/>
            </a:ln>
          </p:spPr>
          <p:txBody>
            <a:bodyPr rtlCol="0" anchor="ctr"/>
            <a:lstStyle/>
            <a:p>
              <a:endParaRPr lang="zh-CN" altLang="en-US"/>
            </a:p>
          </p:txBody>
        </p:sp>
        <p:sp>
          <p:nvSpPr>
            <p:cNvPr id="48" name="任意多边形: 形状 47"/>
            <p:cNvSpPr/>
            <p:nvPr/>
          </p:nvSpPr>
          <p:spPr>
            <a:xfrm>
              <a:off x="7007637" y="3268789"/>
              <a:ext cx="102774" cy="109918"/>
            </a:xfrm>
            <a:custGeom>
              <a:avLst/>
              <a:gdLst>
                <a:gd name="connsiteX0" fmla="*/ 99822 w 102774"/>
                <a:gd name="connsiteY0" fmla="*/ 0 h 109918"/>
                <a:gd name="connsiteX1" fmla="*/ 71818 w 102774"/>
                <a:gd name="connsiteY1" fmla="*/ 0 h 109918"/>
                <a:gd name="connsiteX2" fmla="*/ 28099 w 102774"/>
                <a:gd name="connsiteY2" fmla="*/ 78962 h 109918"/>
                <a:gd name="connsiteX3" fmla="*/ 22860 w 102774"/>
                <a:gd name="connsiteY3" fmla="*/ 86106 h 109918"/>
                <a:gd name="connsiteX4" fmla="*/ 17431 w 102774"/>
                <a:gd name="connsiteY4" fmla="*/ 87154 h 109918"/>
                <a:gd name="connsiteX5" fmla="*/ 10382 w 102774"/>
                <a:gd name="connsiteY5" fmla="*/ 87154 h 109918"/>
                <a:gd name="connsiteX6" fmla="*/ 0 w 102774"/>
                <a:gd name="connsiteY6" fmla="*/ 109919 h 109918"/>
                <a:gd name="connsiteX7" fmla="*/ 20574 w 102774"/>
                <a:gd name="connsiteY7" fmla="*/ 109919 h 109918"/>
                <a:gd name="connsiteX8" fmla="*/ 42481 w 102774"/>
                <a:gd name="connsiteY8" fmla="*/ 103442 h 109918"/>
                <a:gd name="connsiteX9" fmla="*/ 50863 w 102774"/>
                <a:gd name="connsiteY9" fmla="*/ 93059 h 109918"/>
                <a:gd name="connsiteX10" fmla="*/ 102775 w 102774"/>
                <a:gd name="connsiteY10" fmla="*/ 0 h 109918"/>
                <a:gd name="connsiteX11" fmla="*/ 99822 w 102774"/>
                <a:gd name="connsiteY11" fmla="*/ 0 h 109918"/>
                <a:gd name="connsiteX12" fmla="*/ 99822 w 102774"/>
                <a:gd name="connsiteY12" fmla="*/ 0 h 10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774" h="109918">
                  <a:moveTo>
                    <a:pt x="99822" y="0"/>
                  </a:moveTo>
                  <a:lnTo>
                    <a:pt x="71818" y="0"/>
                  </a:lnTo>
                  <a:lnTo>
                    <a:pt x="28099" y="78962"/>
                  </a:lnTo>
                  <a:cubicBezTo>
                    <a:pt x="25146" y="84201"/>
                    <a:pt x="23527" y="85630"/>
                    <a:pt x="22860" y="86106"/>
                  </a:cubicBezTo>
                  <a:cubicBezTo>
                    <a:pt x="21622" y="86868"/>
                    <a:pt x="19717" y="87154"/>
                    <a:pt x="17431" y="87154"/>
                  </a:cubicBezTo>
                  <a:lnTo>
                    <a:pt x="10382" y="87154"/>
                  </a:lnTo>
                  <a:lnTo>
                    <a:pt x="0" y="109919"/>
                  </a:lnTo>
                  <a:lnTo>
                    <a:pt x="20574" y="109919"/>
                  </a:lnTo>
                  <a:cubicBezTo>
                    <a:pt x="31051" y="109919"/>
                    <a:pt x="38195" y="107823"/>
                    <a:pt x="42481" y="103442"/>
                  </a:cubicBezTo>
                  <a:cubicBezTo>
                    <a:pt x="46577" y="99155"/>
                    <a:pt x="49339" y="95822"/>
                    <a:pt x="50863" y="93059"/>
                  </a:cubicBezTo>
                  <a:lnTo>
                    <a:pt x="102775" y="0"/>
                  </a:lnTo>
                  <a:lnTo>
                    <a:pt x="99822" y="0"/>
                  </a:lnTo>
                  <a:lnTo>
                    <a:pt x="99822" y="0"/>
                  </a:lnTo>
                  <a:close/>
                </a:path>
              </a:pathLst>
            </a:custGeom>
            <a:grpFill/>
            <a:ln w="9525" cap="flat">
              <a:noFill/>
              <a:prstDash val="solid"/>
              <a:miter/>
            </a:ln>
          </p:spPr>
          <p:txBody>
            <a:bodyPr rtlCol="0" anchor="ctr"/>
            <a:lstStyle/>
            <a:p>
              <a:endParaRPr lang="zh-CN" altLang="en-US"/>
            </a:p>
          </p:txBody>
        </p:sp>
        <p:sp>
          <p:nvSpPr>
            <p:cNvPr id="49" name="任意多边形: 形状 48"/>
            <p:cNvSpPr/>
            <p:nvPr/>
          </p:nvSpPr>
          <p:spPr>
            <a:xfrm>
              <a:off x="5076825" y="3233751"/>
              <a:ext cx="498062" cy="386224"/>
            </a:xfrm>
            <a:custGeom>
              <a:avLst/>
              <a:gdLst>
                <a:gd name="connsiteX0" fmla="*/ 136779 w 498062"/>
                <a:gd name="connsiteY0" fmla="*/ 300023 h 386224"/>
                <a:gd name="connsiteX1" fmla="*/ 204311 w 498062"/>
                <a:gd name="connsiteY1" fmla="*/ 271639 h 386224"/>
                <a:gd name="connsiteX2" fmla="*/ 223838 w 498062"/>
                <a:gd name="connsiteY2" fmla="*/ 320978 h 386224"/>
                <a:gd name="connsiteX3" fmla="*/ 337661 w 498062"/>
                <a:gd name="connsiteY3" fmla="*/ 245445 h 386224"/>
                <a:gd name="connsiteX4" fmla="*/ 498062 w 498062"/>
                <a:gd name="connsiteY4" fmla="*/ 196296 h 386224"/>
                <a:gd name="connsiteX5" fmla="*/ 483299 w 498062"/>
                <a:gd name="connsiteY5" fmla="*/ 158862 h 386224"/>
                <a:gd name="connsiteX6" fmla="*/ 325279 w 498062"/>
                <a:gd name="connsiteY6" fmla="*/ 220204 h 386224"/>
                <a:gd name="connsiteX7" fmla="*/ 238697 w 498062"/>
                <a:gd name="connsiteY7" fmla="*/ 299166 h 386224"/>
                <a:gd name="connsiteX8" fmla="*/ 224409 w 498062"/>
                <a:gd name="connsiteY8" fmla="*/ 263161 h 386224"/>
                <a:gd name="connsiteX9" fmla="*/ 480536 w 498062"/>
                <a:gd name="connsiteY9" fmla="*/ 151909 h 386224"/>
                <a:gd name="connsiteX10" fmla="*/ 461963 w 498062"/>
                <a:gd name="connsiteY10" fmla="*/ 104951 h 386224"/>
                <a:gd name="connsiteX11" fmla="*/ 309277 w 498062"/>
                <a:gd name="connsiteY11" fmla="*/ 164863 h 386224"/>
                <a:gd name="connsiteX12" fmla="*/ 218599 w 498062"/>
                <a:gd name="connsiteY12" fmla="*/ 248493 h 386224"/>
                <a:gd name="connsiteX13" fmla="*/ 204597 w 498062"/>
                <a:gd name="connsiteY13" fmla="*/ 213060 h 386224"/>
                <a:gd name="connsiteX14" fmla="*/ 459200 w 498062"/>
                <a:gd name="connsiteY14" fmla="*/ 97998 h 386224"/>
                <a:gd name="connsiteX15" fmla="*/ 420529 w 498062"/>
                <a:gd name="connsiteY15" fmla="*/ 176 h 386224"/>
                <a:gd name="connsiteX16" fmla="*/ 201454 w 498062"/>
                <a:gd name="connsiteY16" fmla="*/ 71899 h 386224"/>
                <a:gd name="connsiteX17" fmla="*/ 0 w 498062"/>
                <a:gd name="connsiteY17" fmla="*/ 140098 h 386224"/>
                <a:gd name="connsiteX18" fmla="*/ 97250 w 498062"/>
                <a:gd name="connsiteY18" fmla="*/ 386224 h 386224"/>
                <a:gd name="connsiteX19" fmla="*/ 146304 w 498062"/>
                <a:gd name="connsiteY19" fmla="*/ 386224 h 386224"/>
                <a:gd name="connsiteX20" fmla="*/ 124778 w 498062"/>
                <a:gd name="connsiteY20" fmla="*/ 331741 h 386224"/>
                <a:gd name="connsiteX21" fmla="*/ 136779 w 498062"/>
                <a:gd name="connsiteY21" fmla="*/ 300023 h 386224"/>
                <a:gd name="connsiteX22" fmla="*/ 136779 w 498062"/>
                <a:gd name="connsiteY22" fmla="*/ 300023 h 386224"/>
                <a:gd name="connsiteX23" fmla="*/ 88392 w 498062"/>
                <a:gd name="connsiteY23" fmla="*/ 239539 h 386224"/>
                <a:gd name="connsiteX24" fmla="*/ 122682 w 498062"/>
                <a:gd name="connsiteY24" fmla="*/ 225156 h 386224"/>
                <a:gd name="connsiteX25" fmla="*/ 130302 w 498062"/>
                <a:gd name="connsiteY25" fmla="*/ 244111 h 386224"/>
                <a:gd name="connsiteX26" fmla="*/ 184404 w 498062"/>
                <a:gd name="connsiteY26" fmla="*/ 221442 h 386224"/>
                <a:gd name="connsiteX27" fmla="*/ 198406 w 498062"/>
                <a:gd name="connsiteY27" fmla="*/ 256875 h 386224"/>
                <a:gd name="connsiteX28" fmla="*/ 131921 w 498062"/>
                <a:gd name="connsiteY28" fmla="*/ 284497 h 386224"/>
                <a:gd name="connsiteX29" fmla="*/ 113062 w 498062"/>
                <a:gd name="connsiteY29" fmla="*/ 285259 h 386224"/>
                <a:gd name="connsiteX30" fmla="*/ 99727 w 498062"/>
                <a:gd name="connsiteY30" fmla="*/ 268209 h 386224"/>
                <a:gd name="connsiteX31" fmla="*/ 88392 w 498062"/>
                <a:gd name="connsiteY31" fmla="*/ 239539 h 386224"/>
                <a:gd name="connsiteX32" fmla="*/ 88392 w 498062"/>
                <a:gd name="connsiteY32" fmla="*/ 239539 h 386224"/>
                <a:gd name="connsiteX33" fmla="*/ 180499 w 498062"/>
                <a:gd name="connsiteY33" fmla="*/ 158100 h 386224"/>
                <a:gd name="connsiteX34" fmla="*/ 207169 w 498062"/>
                <a:gd name="connsiteY34" fmla="*/ 184008 h 386224"/>
                <a:gd name="connsiteX35" fmla="*/ 181166 w 498062"/>
                <a:gd name="connsiteY35" fmla="*/ 210583 h 386224"/>
                <a:gd name="connsiteX36" fmla="*/ 154496 w 498062"/>
                <a:gd name="connsiteY36" fmla="*/ 184675 h 386224"/>
                <a:gd name="connsiteX37" fmla="*/ 180499 w 498062"/>
                <a:gd name="connsiteY37" fmla="*/ 158100 h 386224"/>
                <a:gd name="connsiteX38" fmla="*/ 180499 w 498062"/>
                <a:gd name="connsiteY38" fmla="*/ 158100 h 3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98062" h="386224">
                  <a:moveTo>
                    <a:pt x="136779" y="300023"/>
                  </a:moveTo>
                  <a:cubicBezTo>
                    <a:pt x="149066" y="294689"/>
                    <a:pt x="204311" y="271639"/>
                    <a:pt x="204311" y="271639"/>
                  </a:cubicBezTo>
                  <a:lnTo>
                    <a:pt x="223838" y="320978"/>
                  </a:lnTo>
                  <a:cubicBezTo>
                    <a:pt x="277749" y="298404"/>
                    <a:pt x="289274" y="279640"/>
                    <a:pt x="337661" y="245445"/>
                  </a:cubicBezTo>
                  <a:cubicBezTo>
                    <a:pt x="385096" y="211821"/>
                    <a:pt x="439293" y="194391"/>
                    <a:pt x="498062" y="196296"/>
                  </a:cubicBezTo>
                  <a:cubicBezTo>
                    <a:pt x="496729" y="192962"/>
                    <a:pt x="483584" y="159720"/>
                    <a:pt x="483299" y="158862"/>
                  </a:cubicBezTo>
                  <a:cubicBezTo>
                    <a:pt x="403765" y="155814"/>
                    <a:pt x="354330" y="192771"/>
                    <a:pt x="325279" y="220204"/>
                  </a:cubicBezTo>
                  <a:cubicBezTo>
                    <a:pt x="296894" y="246969"/>
                    <a:pt x="277844" y="281544"/>
                    <a:pt x="238697" y="299166"/>
                  </a:cubicBezTo>
                  <a:cubicBezTo>
                    <a:pt x="238697" y="299166"/>
                    <a:pt x="227838" y="271924"/>
                    <a:pt x="224409" y="263161"/>
                  </a:cubicBezTo>
                  <a:cubicBezTo>
                    <a:pt x="292513" y="228681"/>
                    <a:pt x="341662" y="146575"/>
                    <a:pt x="480536" y="151909"/>
                  </a:cubicBezTo>
                  <a:cubicBezTo>
                    <a:pt x="480155" y="150957"/>
                    <a:pt x="463963" y="110285"/>
                    <a:pt x="461963" y="104951"/>
                  </a:cubicBezTo>
                  <a:cubicBezTo>
                    <a:pt x="393287" y="103141"/>
                    <a:pt x="340900" y="133431"/>
                    <a:pt x="309277" y="164863"/>
                  </a:cubicBezTo>
                  <a:cubicBezTo>
                    <a:pt x="279178" y="194772"/>
                    <a:pt x="259937" y="229062"/>
                    <a:pt x="218599" y="248493"/>
                  </a:cubicBezTo>
                  <a:cubicBezTo>
                    <a:pt x="217646" y="245921"/>
                    <a:pt x="207264" y="219822"/>
                    <a:pt x="204597" y="213060"/>
                  </a:cubicBezTo>
                  <a:cubicBezTo>
                    <a:pt x="285083" y="161720"/>
                    <a:pt x="330899" y="95045"/>
                    <a:pt x="459200" y="97998"/>
                  </a:cubicBezTo>
                  <a:lnTo>
                    <a:pt x="420529" y="176"/>
                  </a:lnTo>
                  <a:cubicBezTo>
                    <a:pt x="319850" y="-2872"/>
                    <a:pt x="252508" y="34180"/>
                    <a:pt x="201454" y="71899"/>
                  </a:cubicBezTo>
                  <a:cubicBezTo>
                    <a:pt x="151067" y="109047"/>
                    <a:pt x="89726" y="140098"/>
                    <a:pt x="0" y="140098"/>
                  </a:cubicBezTo>
                  <a:lnTo>
                    <a:pt x="97250" y="386224"/>
                  </a:lnTo>
                  <a:lnTo>
                    <a:pt x="146304" y="386224"/>
                  </a:lnTo>
                  <a:cubicBezTo>
                    <a:pt x="141256" y="373461"/>
                    <a:pt x="130016" y="345838"/>
                    <a:pt x="124778" y="331741"/>
                  </a:cubicBezTo>
                  <a:cubicBezTo>
                    <a:pt x="118015" y="313168"/>
                    <a:pt x="124587" y="305262"/>
                    <a:pt x="136779" y="300023"/>
                  </a:cubicBezTo>
                  <a:lnTo>
                    <a:pt x="136779" y="300023"/>
                  </a:lnTo>
                  <a:close/>
                  <a:moveTo>
                    <a:pt x="88392" y="239539"/>
                  </a:moveTo>
                  <a:lnTo>
                    <a:pt x="122682" y="225156"/>
                  </a:lnTo>
                  <a:lnTo>
                    <a:pt x="130302" y="244111"/>
                  </a:lnTo>
                  <a:lnTo>
                    <a:pt x="184404" y="221442"/>
                  </a:lnTo>
                  <a:lnTo>
                    <a:pt x="198406" y="256875"/>
                  </a:lnTo>
                  <a:lnTo>
                    <a:pt x="131921" y="284497"/>
                  </a:lnTo>
                  <a:cubicBezTo>
                    <a:pt x="131921" y="284497"/>
                    <a:pt x="121730" y="288403"/>
                    <a:pt x="113062" y="285259"/>
                  </a:cubicBezTo>
                  <a:cubicBezTo>
                    <a:pt x="105632" y="282592"/>
                    <a:pt x="102299" y="275067"/>
                    <a:pt x="99727" y="268209"/>
                  </a:cubicBezTo>
                  <a:cubicBezTo>
                    <a:pt x="95631" y="258018"/>
                    <a:pt x="91440" y="247254"/>
                    <a:pt x="88392" y="239539"/>
                  </a:cubicBezTo>
                  <a:lnTo>
                    <a:pt x="88392" y="239539"/>
                  </a:lnTo>
                  <a:close/>
                  <a:moveTo>
                    <a:pt x="180499" y="158100"/>
                  </a:moveTo>
                  <a:cubicBezTo>
                    <a:pt x="194977" y="157910"/>
                    <a:pt x="206978" y="169530"/>
                    <a:pt x="207169" y="184008"/>
                  </a:cubicBezTo>
                  <a:cubicBezTo>
                    <a:pt x="207264" y="198582"/>
                    <a:pt x="195739" y="210393"/>
                    <a:pt x="181166" y="210583"/>
                  </a:cubicBezTo>
                  <a:cubicBezTo>
                    <a:pt x="166592" y="210774"/>
                    <a:pt x="154686" y="199153"/>
                    <a:pt x="154496" y="184675"/>
                  </a:cubicBezTo>
                  <a:cubicBezTo>
                    <a:pt x="154305" y="170102"/>
                    <a:pt x="165926" y="158196"/>
                    <a:pt x="180499" y="158100"/>
                  </a:cubicBezTo>
                  <a:lnTo>
                    <a:pt x="180499" y="158100"/>
                  </a:lnTo>
                  <a:close/>
                </a:path>
              </a:pathLst>
            </a:custGeom>
            <a:grpFill/>
            <a:ln w="9525" cap="flat">
              <a:noFill/>
              <a:prstDash val="solid"/>
              <a:miter/>
            </a:ln>
          </p:spPr>
          <p:txBody>
            <a:bodyPr rtlCol="0" anchor="ctr"/>
            <a:lstStyle/>
            <a:p>
              <a:endParaRPr lang="zh-CN" altLang="en-US"/>
            </a:p>
          </p:txBody>
        </p:sp>
        <p:sp>
          <p:nvSpPr>
            <p:cNvPr id="50" name="任意多边形: 形状 49"/>
            <p:cNvSpPr/>
            <p:nvPr/>
          </p:nvSpPr>
          <p:spPr>
            <a:xfrm>
              <a:off x="5241035" y="3436619"/>
              <a:ext cx="371855" cy="183356"/>
            </a:xfrm>
            <a:custGeom>
              <a:avLst/>
              <a:gdLst>
                <a:gd name="connsiteX0" fmla="*/ 336423 w 371855"/>
                <a:gd name="connsiteY0" fmla="*/ 0 h 183356"/>
                <a:gd name="connsiteX1" fmla="*/ 174689 w 371855"/>
                <a:gd name="connsiteY1" fmla="*/ 73533 h 183356"/>
                <a:gd name="connsiteX2" fmla="*/ 62579 w 371855"/>
                <a:gd name="connsiteY2" fmla="*/ 160115 h 183356"/>
                <a:gd name="connsiteX3" fmla="*/ 29718 w 371855"/>
                <a:gd name="connsiteY3" fmla="*/ 143637 h 183356"/>
                <a:gd name="connsiteX4" fmla="*/ 20003 w 371855"/>
                <a:gd name="connsiteY4" fmla="*/ 119158 h 183356"/>
                <a:gd name="connsiteX5" fmla="*/ 0 w 371855"/>
                <a:gd name="connsiteY5" fmla="*/ 127540 h 183356"/>
                <a:gd name="connsiteX6" fmla="*/ 21908 w 371855"/>
                <a:gd name="connsiteY6" fmla="*/ 183356 h 183356"/>
                <a:gd name="connsiteX7" fmla="*/ 129445 w 371855"/>
                <a:gd name="connsiteY7" fmla="*/ 183356 h 183356"/>
                <a:gd name="connsiteX8" fmla="*/ 371856 w 371855"/>
                <a:gd name="connsiteY8" fmla="*/ 89535 h 183356"/>
                <a:gd name="connsiteX9" fmla="*/ 336423 w 371855"/>
                <a:gd name="connsiteY9" fmla="*/ 0 h 183356"/>
                <a:gd name="connsiteX10" fmla="*/ 336423 w 371855"/>
                <a:gd name="connsiteY10" fmla="*/ 0 h 18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855" h="183356">
                  <a:moveTo>
                    <a:pt x="336423" y="0"/>
                  </a:moveTo>
                  <a:cubicBezTo>
                    <a:pt x="256794" y="0"/>
                    <a:pt x="205835" y="37624"/>
                    <a:pt x="174689" y="73533"/>
                  </a:cubicBezTo>
                  <a:cubicBezTo>
                    <a:pt x="157163" y="93726"/>
                    <a:pt x="101251" y="152400"/>
                    <a:pt x="62579" y="160115"/>
                  </a:cubicBezTo>
                  <a:cubicBezTo>
                    <a:pt x="47530" y="163163"/>
                    <a:pt x="35528" y="158020"/>
                    <a:pt x="29718" y="143637"/>
                  </a:cubicBezTo>
                  <a:cubicBezTo>
                    <a:pt x="26765" y="136208"/>
                    <a:pt x="23146" y="127064"/>
                    <a:pt x="20003" y="119158"/>
                  </a:cubicBezTo>
                  <a:lnTo>
                    <a:pt x="0" y="127540"/>
                  </a:lnTo>
                  <a:lnTo>
                    <a:pt x="21908" y="183356"/>
                  </a:lnTo>
                  <a:lnTo>
                    <a:pt x="129445" y="183356"/>
                  </a:lnTo>
                  <a:cubicBezTo>
                    <a:pt x="236887" y="78200"/>
                    <a:pt x="371856" y="89535"/>
                    <a:pt x="371856" y="89535"/>
                  </a:cubicBezTo>
                  <a:lnTo>
                    <a:pt x="336423" y="0"/>
                  </a:lnTo>
                  <a:lnTo>
                    <a:pt x="336423" y="0"/>
                  </a:lnTo>
                  <a:close/>
                </a:path>
              </a:pathLst>
            </a:custGeom>
            <a:grpFill/>
            <a:ln w="9525" cap="flat">
              <a:noFill/>
              <a:prstDash val="solid"/>
              <a:miter/>
            </a:ln>
          </p:spPr>
          <p:txBody>
            <a:bodyPr rtlCol="0" anchor="ctr"/>
            <a:lstStyle/>
            <a:p>
              <a:endParaRPr lang="zh-CN" altLang="en-US"/>
            </a:p>
          </p:txBody>
        </p:sp>
      </p:gr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vmlDrawing" Target="../drawings/vmlDrawing2.vml"/><Relationship Id="rId2" Type="http://schemas.openxmlformats.org/officeDocument/2006/relationships/slideLayout" Target="../slideLayouts/slideLayout2.xml"/><Relationship Id="rId19" Type="http://schemas.openxmlformats.org/officeDocument/2006/relationships/image" Target="../media/image13.png"/><Relationship Id="rId18" Type="http://schemas.openxmlformats.org/officeDocument/2006/relationships/image" Target="../media/image12.svg"/><Relationship Id="rId17" Type="http://schemas.openxmlformats.org/officeDocument/2006/relationships/image" Target="../media/image11.png"/><Relationship Id="rId16" Type="http://schemas.openxmlformats.org/officeDocument/2006/relationships/image" Target="../media/image10.svg"/><Relationship Id="rId15" Type="http://schemas.openxmlformats.org/officeDocument/2006/relationships/image" Target="../media/image9.png"/><Relationship Id="rId14" Type="http://schemas.openxmlformats.org/officeDocument/2006/relationships/image" Target="../media/image8.emf"/><Relationship Id="rId13" Type="http://schemas.openxmlformats.org/officeDocument/2006/relationships/oleObject" Target="../embeddings/oleObject2.bin"/><Relationship Id="rId12" Type="http://schemas.openxmlformats.org/officeDocument/2006/relationships/tags" Target="../tags/tag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0" Type="http://schemas.openxmlformats.org/officeDocument/2006/relationships/theme" Target="../theme/theme2.xml"/><Relationship Id="rId2" Type="http://schemas.openxmlformats.org/officeDocument/2006/relationships/slideLayout" Target="../slideLayouts/slideLayout13.xml"/><Relationship Id="rId19" Type="http://schemas.openxmlformats.org/officeDocument/2006/relationships/vmlDrawing" Target="../drawings/vmlDrawing3.vml"/><Relationship Id="rId18" Type="http://schemas.openxmlformats.org/officeDocument/2006/relationships/image" Target="../media/image13.png"/><Relationship Id="rId17" Type="http://schemas.openxmlformats.org/officeDocument/2006/relationships/image" Target="../media/image21.svg"/><Relationship Id="rId16" Type="http://schemas.openxmlformats.org/officeDocument/2006/relationships/image" Target="../media/image20.png"/><Relationship Id="rId15" Type="http://schemas.openxmlformats.org/officeDocument/2006/relationships/image" Target="../media/image19.svg"/><Relationship Id="rId14" Type="http://schemas.openxmlformats.org/officeDocument/2006/relationships/image" Target="../media/image18.png"/><Relationship Id="rId13" Type="http://schemas.openxmlformats.org/officeDocument/2006/relationships/image" Target="../media/image8.emf"/><Relationship Id="rId12" Type="http://schemas.openxmlformats.org/officeDocument/2006/relationships/oleObject" Target="../embeddings/oleObject3.bin"/><Relationship Id="rId11" Type="http://schemas.openxmlformats.org/officeDocument/2006/relationships/tags" Target="../tags/tag3.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hink-cell data - do not delete" hidden="1"/>
          <p:cNvGraphicFramePr>
            <a:graphicFrameLocks noChangeAspect="1"/>
          </p:cNvGraphicFramePr>
          <p:nvPr userDrawn="1">
            <p:custDataLst>
              <p:tags r:id="rId1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8" name="think-cell 幻灯片" r:id="rId13" imgW="5715" imgH="5715" progId="TCLayout.ActiveDocument.1">
                  <p:embed/>
                </p:oleObj>
              </mc:Choice>
              <mc:Fallback>
                <p:oleObj name="think-cell 幻灯片" r:id="rId13" imgW="5715" imgH="5715" progId="TCLayout.ActiveDocument.1">
                  <p:embed/>
                  <p:pic>
                    <p:nvPicPr>
                      <p:cNvPr id="0" name="think-cell data - do not delete" hidden="1"/>
                      <p:cNvPicPr/>
                      <p:nvPr/>
                    </p:nvPicPr>
                    <p:blipFill>
                      <a:blip r:embed="rId14"/>
                      <a:stretch>
                        <a:fillRect/>
                      </a:stretch>
                    </p:blipFill>
                    <p:spPr>
                      <a:xfrm>
                        <a:off x="1588" y="1588"/>
                        <a:ext cx="1588" cy="1588"/>
                      </a:xfrm>
                      <a:prstGeom prst="rect">
                        <a:avLst/>
                      </a:prstGeom>
                    </p:spPr>
                  </p:pic>
                </p:oleObj>
              </mc:Fallback>
            </mc:AlternateContent>
          </a:graphicData>
        </a:graphic>
      </p:graphicFrame>
      <p:pic>
        <p:nvPicPr>
          <p:cNvPr id="3" name="图形 2"/>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795" y="6031075"/>
            <a:ext cx="12192000" cy="831850"/>
          </a:xfrm>
          <a:prstGeom prst="rect">
            <a:avLst/>
          </a:prstGeom>
        </p:spPr>
      </p:pic>
      <p:pic>
        <p:nvPicPr>
          <p:cNvPr id="2" name="图形 1"/>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0" y="6145375"/>
            <a:ext cx="12192000" cy="717550"/>
          </a:xfrm>
          <a:prstGeom prst="rect">
            <a:avLst/>
          </a:prstGeom>
        </p:spPr>
      </p:pic>
      <p:sp>
        <p:nvSpPr>
          <p:cNvPr id="26" name="页脚占位符 11"/>
          <p:cNvSpPr>
            <a:spLocks noGrp="1"/>
          </p:cNvSpPr>
          <p:nvPr>
            <p:ph type="ftr" sz="quarter" idx="3"/>
          </p:nvPr>
        </p:nvSpPr>
        <p:spPr>
          <a:xfrm>
            <a:off x="574388" y="6395115"/>
            <a:ext cx="4140201" cy="206381"/>
          </a:xfrm>
          <a:prstGeom prst="rect">
            <a:avLst/>
          </a:prstGeom>
        </p:spPr>
        <p:txBody>
          <a:bodyPr vert="horz" lIns="91440" tIns="45720" rIns="91440" bIns="45720" rtlCol="0" anchor="ctr"/>
          <a:lstStyle>
            <a:lvl1pPr algn="l">
              <a:defRPr sz="1200" i="1">
                <a:solidFill>
                  <a:schemeClr val="tx1">
                    <a:lumMod val="50000"/>
                    <a:lumOff val="50000"/>
                  </a:schemeClr>
                </a:solidFill>
              </a:defRPr>
            </a:lvl1pPr>
          </a:lstStyle>
          <a:p>
            <a:r>
              <a:rPr lang="en-US" altLang="zh-CN" dirty="0"/>
              <a:t>Copyright © 2025 </a:t>
            </a:r>
            <a:r>
              <a:rPr lang="en-US" altLang="zh-CN" dirty="0" err="1"/>
              <a:t>Simcere</a:t>
            </a:r>
            <a:r>
              <a:rPr lang="en-US" altLang="zh-CN" dirty="0"/>
              <a:t>. All rights reserved</a:t>
            </a:r>
            <a:endParaRPr lang="zh-CN" altLang="en-US" dirty="0"/>
          </a:p>
        </p:txBody>
      </p:sp>
      <p:pic>
        <p:nvPicPr>
          <p:cNvPr id="7" name="图片 6"/>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870442" y="76975"/>
            <a:ext cx="1241941" cy="25372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marL="0" indent="0" algn="l" defTabSz="914400" rtl="0" eaLnBrk="1" latinLnBrk="0" hangingPunct="1">
        <a:lnSpc>
          <a:spcPct val="90000"/>
        </a:lnSpc>
        <a:spcBef>
          <a:spcPct val="0"/>
        </a:spcBef>
        <a:buNone/>
        <a:defRPr sz="2400" b="1" kern="1200">
          <a:solidFill>
            <a:srgbClr val="00B14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hink-cell data - do not delete" hidden="1"/>
          <p:cNvGraphicFramePr>
            <a:graphicFrameLocks noChangeAspect="1"/>
          </p:cNvGraphicFramePr>
          <p:nvPr userDrawn="1">
            <p:custDataLst>
              <p:tags r:id="rId1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16" name="think-cell 幻灯片" r:id="rId12" imgW="5715" imgH="5715" progId="TCLayout.ActiveDocument.1">
                  <p:embed/>
                </p:oleObj>
              </mc:Choice>
              <mc:Fallback>
                <p:oleObj name="think-cell 幻灯片" r:id="rId12" imgW="5715" imgH="5715" progId="TCLayout.ActiveDocument.1">
                  <p:embed/>
                  <p:pic>
                    <p:nvPicPr>
                      <p:cNvPr id="0" name="图片 3074"/>
                      <p:cNvPicPr/>
                      <p:nvPr/>
                    </p:nvPicPr>
                    <p:blipFill>
                      <a:blip r:embed="rId13"/>
                      <a:stretch>
                        <a:fillRect/>
                      </a:stretch>
                    </p:blipFill>
                    <p:spPr>
                      <a:xfrm>
                        <a:off x="1588" y="1588"/>
                        <a:ext cx="1588" cy="1588"/>
                      </a:xfrm>
                      <a:prstGeom prst="rect">
                        <a:avLst/>
                      </a:prstGeom>
                    </p:spPr>
                  </p:pic>
                </p:oleObj>
              </mc:Fallback>
            </mc:AlternateContent>
          </a:graphicData>
        </a:graphic>
      </p:graphicFrame>
      <p:pic>
        <p:nvPicPr>
          <p:cNvPr id="3" name="图形 2"/>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95" y="6031075"/>
            <a:ext cx="12192000" cy="831850"/>
          </a:xfrm>
          <a:prstGeom prst="rect">
            <a:avLst/>
          </a:prstGeom>
        </p:spPr>
      </p:pic>
      <p:pic>
        <p:nvPicPr>
          <p:cNvPr id="2" name="图形 1"/>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0" y="6145375"/>
            <a:ext cx="12192000" cy="717550"/>
          </a:xfrm>
          <a:prstGeom prst="rect">
            <a:avLst/>
          </a:prstGeom>
        </p:spPr>
      </p:pic>
      <p:sp>
        <p:nvSpPr>
          <p:cNvPr id="26" name="页脚占位符 11"/>
          <p:cNvSpPr>
            <a:spLocks noGrp="1"/>
          </p:cNvSpPr>
          <p:nvPr>
            <p:ph type="ftr" sz="quarter" idx="3"/>
          </p:nvPr>
        </p:nvSpPr>
        <p:spPr>
          <a:xfrm>
            <a:off x="574388" y="6395115"/>
            <a:ext cx="4140201" cy="206381"/>
          </a:xfrm>
          <a:prstGeom prst="rect">
            <a:avLst/>
          </a:prstGeom>
        </p:spPr>
        <p:txBody>
          <a:bodyPr vert="horz" lIns="91440" tIns="45720" rIns="91440" bIns="45720" rtlCol="0" anchor="ctr"/>
          <a:lstStyle>
            <a:lvl1pPr algn="l">
              <a:defRPr sz="1200" i="1">
                <a:solidFill>
                  <a:schemeClr val="tx1">
                    <a:lumMod val="50000"/>
                    <a:lumOff val="50000"/>
                  </a:schemeClr>
                </a:solidFill>
              </a:defRPr>
            </a:lvl1pPr>
          </a:lstStyle>
          <a:p>
            <a:r>
              <a:rPr lang="en-US" altLang="zh-CN" dirty="0"/>
              <a:t>Copyright © 2025 </a:t>
            </a:r>
            <a:r>
              <a:rPr lang="en-US" altLang="zh-CN" dirty="0" err="1"/>
              <a:t>Simcere</a:t>
            </a:r>
            <a:r>
              <a:rPr lang="en-US" altLang="zh-CN" dirty="0"/>
              <a:t>. All rights reserved</a:t>
            </a:r>
            <a:endParaRPr lang="zh-CN" altLang="en-US" dirty="0"/>
          </a:p>
        </p:txBody>
      </p:sp>
      <p:pic>
        <p:nvPicPr>
          <p:cNvPr id="7" name="图片 6"/>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870442" y="76975"/>
            <a:ext cx="1241941" cy="253729"/>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dt="0"/>
  <p:txStyles>
    <p:titleStyle>
      <a:lvl1pPr marL="0" indent="0" algn="l" defTabSz="914400" rtl="0" eaLnBrk="1" latinLnBrk="0" hangingPunct="1">
        <a:lnSpc>
          <a:spcPct val="90000"/>
        </a:lnSpc>
        <a:spcBef>
          <a:spcPct val="0"/>
        </a:spcBef>
        <a:buNone/>
        <a:defRPr sz="2400" b="1" kern="1200">
          <a:solidFill>
            <a:srgbClr val="00B14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4.xml"/><Relationship Id="rId2" Type="http://schemas.openxmlformats.org/officeDocument/2006/relationships/image" Target="../media/image23.png"/><Relationship Id="rId1" Type="http://schemas.openxmlformats.org/officeDocument/2006/relationships/image" Target="../media/image22.png"/></Relationships>
</file>

<file path=ppt/slides/_rels/slide10.xml.rels><?xml version="1.0" encoding="UTF-8" standalone="yes"?>
<Relationships xmlns="http://schemas.openxmlformats.org/package/2006/relationships"><Relationship Id="rId9" Type="http://schemas.openxmlformats.org/officeDocument/2006/relationships/vmlDrawing" Target="../drawings/vmlDrawing10.vml"/><Relationship Id="rId8" Type="http://schemas.openxmlformats.org/officeDocument/2006/relationships/slideLayout" Target="../slideLayouts/slideLayout5.xml"/><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image" Target="../media/image8.emf"/><Relationship Id="rId2" Type="http://schemas.openxmlformats.org/officeDocument/2006/relationships/oleObject" Target="../embeddings/oleObject10.bin"/><Relationship Id="rId1" Type="http://schemas.openxmlformats.org/officeDocument/2006/relationships/tags" Target="../tags/tag54.xml"/></Relationships>
</file>

<file path=ppt/slides/_rels/slide11.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image" Target="../media/image8.emf"/><Relationship Id="rId2" Type="http://schemas.openxmlformats.org/officeDocument/2006/relationships/oleObject" Target="../embeddings/oleObject11.bin"/><Relationship Id="rId17" Type="http://schemas.openxmlformats.org/officeDocument/2006/relationships/vmlDrawing" Target="../drawings/vmlDrawing11.vml"/><Relationship Id="rId16" Type="http://schemas.openxmlformats.org/officeDocument/2006/relationships/slideLayout" Target="../slideLayouts/slideLayout5.xml"/><Relationship Id="rId15" Type="http://schemas.openxmlformats.org/officeDocument/2006/relationships/tags" Target="../tags/tag71.xml"/><Relationship Id="rId14" Type="http://schemas.openxmlformats.org/officeDocument/2006/relationships/tags" Target="../tags/tag70.xml"/><Relationship Id="rId13" Type="http://schemas.openxmlformats.org/officeDocument/2006/relationships/tags" Target="../tags/tag69.xml"/><Relationship Id="rId12" Type="http://schemas.openxmlformats.org/officeDocument/2006/relationships/tags" Target="../tags/tag68.xml"/><Relationship Id="rId11" Type="http://schemas.openxmlformats.org/officeDocument/2006/relationships/tags" Target="../tags/tag67.xml"/><Relationship Id="rId10" Type="http://schemas.openxmlformats.org/officeDocument/2006/relationships/tags" Target="../tags/tag66.xml"/><Relationship Id="rId1" Type="http://schemas.openxmlformats.org/officeDocument/2006/relationships/tags" Target="../tags/tag59.xml"/></Relationships>
</file>

<file path=ppt/slides/_rels/slide2.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image" Target="../media/image8.emf"/><Relationship Id="rId24" Type="http://schemas.openxmlformats.org/officeDocument/2006/relationships/notesSlide" Target="../notesSlides/notesSlide2.xml"/><Relationship Id="rId23" Type="http://schemas.openxmlformats.org/officeDocument/2006/relationships/vmlDrawing" Target="../drawings/vmlDrawing4.vml"/><Relationship Id="rId22" Type="http://schemas.openxmlformats.org/officeDocument/2006/relationships/slideLayout" Target="../slideLayouts/slideLayout6.xml"/><Relationship Id="rId21" Type="http://schemas.openxmlformats.org/officeDocument/2006/relationships/tags" Target="../tags/tag22.xml"/><Relationship Id="rId20" Type="http://schemas.openxmlformats.org/officeDocument/2006/relationships/tags" Target="../tags/tag21.xml"/><Relationship Id="rId2" Type="http://schemas.openxmlformats.org/officeDocument/2006/relationships/oleObject" Target="../embeddings/oleObject4.bin"/><Relationship Id="rId19" Type="http://schemas.openxmlformats.org/officeDocument/2006/relationships/tags" Target="../tags/tag20.xml"/><Relationship Id="rId18" Type="http://schemas.openxmlformats.org/officeDocument/2006/relationships/tags" Target="../tags/tag19.xml"/><Relationship Id="rId17" Type="http://schemas.openxmlformats.org/officeDocument/2006/relationships/tags" Target="../tags/tag18.xml"/><Relationship Id="rId16" Type="http://schemas.openxmlformats.org/officeDocument/2006/relationships/tags" Target="../tags/tag17.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2" Type="http://schemas.openxmlformats.org/officeDocument/2006/relationships/notesSlide" Target="../notesSlides/notesSlide3.xml"/><Relationship Id="rId11" Type="http://schemas.openxmlformats.org/officeDocument/2006/relationships/slideLayout" Target="../slideLayouts/slideLayout5.xml"/><Relationship Id="rId10" Type="http://schemas.openxmlformats.org/officeDocument/2006/relationships/tags" Target="../tags/tag32.xml"/><Relationship Id="rId1" Type="http://schemas.openxmlformats.org/officeDocument/2006/relationships/tags" Target="../tags/tag23.xml"/></Relationships>
</file>

<file path=ppt/slides/_rels/slide4.xml.rels><?xml version="1.0" encoding="UTF-8" standalone="yes"?>
<Relationships xmlns="http://schemas.openxmlformats.org/package/2006/relationships"><Relationship Id="rId9" Type="http://schemas.openxmlformats.org/officeDocument/2006/relationships/vmlDrawing" Target="../drawings/vmlDrawing5.vml"/><Relationship Id="rId8" Type="http://schemas.openxmlformats.org/officeDocument/2006/relationships/slideLayout" Target="../slideLayouts/slideLayout16.xml"/><Relationship Id="rId7" Type="http://schemas.openxmlformats.org/officeDocument/2006/relationships/image" Target="../media/image25.png"/><Relationship Id="rId6" Type="http://schemas.openxmlformats.org/officeDocument/2006/relationships/image" Target="../media/image24.png"/><Relationship Id="rId5" Type="http://schemas.openxmlformats.org/officeDocument/2006/relationships/image" Target="../media/image8.emf"/><Relationship Id="rId4" Type="http://schemas.openxmlformats.org/officeDocument/2006/relationships/oleObject" Target="../embeddings/oleObject5.bin"/><Relationship Id="rId3" Type="http://schemas.openxmlformats.org/officeDocument/2006/relationships/tags" Target="../tags/tag33.xml"/><Relationship Id="rId2" Type="http://schemas.openxmlformats.org/officeDocument/2006/relationships/chart" Target="../charts/chart2.xml"/><Relationship Id="rId10" Type="http://schemas.openxmlformats.org/officeDocument/2006/relationships/notesSlide" Target="../notesSlides/notesSlide4.xml"/><Relationship Id="rId1" Type="http://schemas.openxmlformats.org/officeDocument/2006/relationships/chart" Target="../charts/chart1.xml"/></Relationships>
</file>

<file path=ppt/slides/_rels/slide5.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image" Target="../media/image8.emf"/><Relationship Id="rId2" Type="http://schemas.openxmlformats.org/officeDocument/2006/relationships/oleObject" Target="../embeddings/oleObject6.bin"/><Relationship Id="rId17" Type="http://schemas.openxmlformats.org/officeDocument/2006/relationships/vmlDrawing" Target="../drawings/vmlDrawing6.vml"/><Relationship Id="rId16" Type="http://schemas.openxmlformats.org/officeDocument/2006/relationships/slideLayout" Target="../slideLayouts/slideLayout5.xml"/><Relationship Id="rId15" Type="http://schemas.openxmlformats.org/officeDocument/2006/relationships/tags" Target="../tags/tag46.xml"/><Relationship Id="rId14" Type="http://schemas.openxmlformats.org/officeDocument/2006/relationships/tags" Target="../tags/tag45.xml"/><Relationship Id="rId13" Type="http://schemas.openxmlformats.org/officeDocument/2006/relationships/tags" Target="../tags/tag44.xml"/><Relationship Id="rId12" Type="http://schemas.openxmlformats.org/officeDocument/2006/relationships/tags" Target="../tags/tag43.xml"/><Relationship Id="rId11" Type="http://schemas.openxmlformats.org/officeDocument/2006/relationships/tags" Target="../tags/tag42.xml"/><Relationship Id="rId10" Type="http://schemas.openxmlformats.org/officeDocument/2006/relationships/tags" Target="../tags/tag41.xml"/><Relationship Id="rId1" Type="http://schemas.openxmlformats.org/officeDocument/2006/relationships/tags" Target="../tags/tag34.xml"/></Relationships>
</file>

<file path=ppt/slides/_rels/slide6.xml.rels><?xml version="1.0" encoding="UTF-8" standalone="yes"?>
<Relationships xmlns="http://schemas.openxmlformats.org/package/2006/relationships"><Relationship Id="rId7" Type="http://schemas.openxmlformats.org/officeDocument/2006/relationships/vmlDrawing" Target="../drawings/vmlDrawing7.vml"/><Relationship Id="rId6"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image" Target="../media/image8.emf"/><Relationship Id="rId2" Type="http://schemas.openxmlformats.org/officeDocument/2006/relationships/oleObject" Target="../embeddings/oleObject7.bin"/><Relationship Id="rId1" Type="http://schemas.openxmlformats.org/officeDocument/2006/relationships/tags" Target="../tags/tag47.xml"/></Relationships>
</file>

<file path=ppt/slides/_rels/slide7.xml.rels><?xml version="1.0" encoding="UTF-8" standalone="yes"?>
<Relationships xmlns="http://schemas.openxmlformats.org/package/2006/relationships"><Relationship Id="rId9" Type="http://schemas.openxmlformats.org/officeDocument/2006/relationships/image" Target="../media/image29.png"/><Relationship Id="rId8" Type="http://schemas.openxmlformats.org/officeDocument/2006/relationships/image" Target="../media/image28.png"/><Relationship Id="rId7" Type="http://schemas.openxmlformats.org/officeDocument/2006/relationships/image" Target="../media/image8.emf"/><Relationship Id="rId6" Type="http://schemas.openxmlformats.org/officeDocument/2006/relationships/oleObject" Target="../embeddings/oleObject8.bin"/><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2" Type="http://schemas.openxmlformats.org/officeDocument/2006/relationships/notesSlide" Target="../notesSlides/notesSlide5.xml"/><Relationship Id="rId11" Type="http://schemas.openxmlformats.org/officeDocument/2006/relationships/vmlDrawing" Target="../drawings/vmlDrawing8.vml"/><Relationship Id="rId10" Type="http://schemas.openxmlformats.org/officeDocument/2006/relationships/slideLayout" Target="../slideLayouts/slideLayout5.xml"/><Relationship Id="rId1" Type="http://schemas.openxmlformats.org/officeDocument/2006/relationships/tags" Target="../tags/tag48.xml"/></Relationships>
</file>

<file path=ppt/slides/_rels/slide8.xml.rels><?xml version="1.0" encoding="UTF-8" standalone="yes"?>
<Relationships xmlns="http://schemas.openxmlformats.org/package/2006/relationships"><Relationship Id="rId5" Type="http://schemas.openxmlformats.org/officeDocument/2006/relationships/vmlDrawing" Target="../drawings/vmlDrawing9.vml"/><Relationship Id="rId4" Type="http://schemas.openxmlformats.org/officeDocument/2006/relationships/slideLayout" Target="../slideLayouts/slideLayout5.xml"/><Relationship Id="rId3" Type="http://schemas.openxmlformats.org/officeDocument/2006/relationships/image" Target="../media/image8.emf"/><Relationship Id="rId2" Type="http://schemas.openxmlformats.org/officeDocument/2006/relationships/oleObject" Target="../embeddings/oleObject9.bin"/><Relationship Id="rId1" Type="http://schemas.openxmlformats.org/officeDocument/2006/relationships/tags" Target="../tags/tag5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42875" y="2024175"/>
            <a:ext cx="11915775" cy="328505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p:cNvSpPr/>
          <p:nvPr/>
        </p:nvSpPr>
        <p:spPr>
          <a:xfrm>
            <a:off x="142875" y="1811926"/>
            <a:ext cx="11916000" cy="17145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标题 36"/>
          <p:cNvSpPr txBox="1"/>
          <p:nvPr/>
        </p:nvSpPr>
        <p:spPr>
          <a:xfrm>
            <a:off x="3450723" y="2529721"/>
            <a:ext cx="7522077" cy="720613"/>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ct val="0"/>
              </a:spcBef>
              <a:buNone/>
              <a:defRPr sz="2800" b="1" kern="1200">
                <a:solidFill>
                  <a:srgbClr val="00B140"/>
                </a:solidFill>
                <a:latin typeface="+mj-lt"/>
                <a:ea typeface="+mj-ea"/>
                <a:cs typeface="+mj-cs"/>
              </a:defRPr>
            </a:lvl1pPr>
          </a:lstStyle>
          <a:p>
            <a:pPr algn="ctr"/>
            <a:r>
              <a:rPr lang="zh-CN" altLang="en-US" sz="4400" dirty="0">
                <a:solidFill>
                  <a:schemeClr val="accent1"/>
                </a:solidFill>
              </a:rPr>
              <a:t>依达拉奉右莰醇</a:t>
            </a:r>
            <a:r>
              <a:rPr lang="zh-CN" altLang="en-US" sz="3600" dirty="0">
                <a:solidFill>
                  <a:schemeClr val="tx1"/>
                </a:solidFill>
              </a:rPr>
              <a:t>舌下片（先必新</a:t>
            </a:r>
            <a:r>
              <a:rPr lang="en-US" altLang="zh-CN" sz="3600" baseline="30000" dirty="0">
                <a:solidFill>
                  <a:schemeClr val="tx1"/>
                </a:solidFill>
              </a:rPr>
              <a:t>®</a:t>
            </a:r>
            <a:r>
              <a:rPr lang="zh-CN" altLang="en-US" sz="3600" dirty="0">
                <a:solidFill>
                  <a:schemeClr val="tx1"/>
                </a:solidFill>
              </a:rPr>
              <a:t>）</a:t>
            </a:r>
            <a:endParaRPr lang="zh-CN" altLang="en-US" sz="3600" dirty="0">
              <a:solidFill>
                <a:schemeClr val="tx1"/>
              </a:solidFill>
            </a:endParaRPr>
          </a:p>
        </p:txBody>
      </p:sp>
      <p:sp>
        <p:nvSpPr>
          <p:cNvPr id="11" name="文本占位符 38"/>
          <p:cNvSpPr>
            <a:spLocks noGrp="1"/>
          </p:cNvSpPr>
          <p:nvPr>
            <p:ph type="body" sz="quarter" idx="4294967295"/>
          </p:nvPr>
        </p:nvSpPr>
        <p:spPr>
          <a:xfrm>
            <a:off x="4051415" y="5659909"/>
            <a:ext cx="4089286" cy="571362"/>
          </a:xfrm>
          <a:prstGeom prst="rect">
            <a:avLst/>
          </a:prstGeom>
        </p:spPr>
        <p:txBody>
          <a:bodyPr anchor="ctr" anchorCtr="0"/>
          <a:lstStyle/>
          <a:p>
            <a:pPr marL="0" indent="0" algn="ctr">
              <a:buNone/>
            </a:pPr>
            <a:r>
              <a:rPr lang="zh-CN" altLang="en-US" sz="3200" b="1" dirty="0">
                <a:solidFill>
                  <a:schemeClr val="accent1"/>
                </a:solidFill>
              </a:rPr>
              <a:t>先声 </a:t>
            </a:r>
            <a:r>
              <a:rPr lang="zh-CN" altLang="en-US" sz="2400" b="1" dirty="0"/>
              <a:t>药业有限公司</a:t>
            </a:r>
            <a:endParaRPr lang="zh-CN" altLang="en-US" sz="2400" b="1" dirty="0"/>
          </a:p>
        </p:txBody>
      </p:sp>
      <p:sp>
        <p:nvSpPr>
          <p:cNvPr id="12" name="矩形 11"/>
          <p:cNvSpPr/>
          <p:nvPr/>
        </p:nvSpPr>
        <p:spPr>
          <a:xfrm>
            <a:off x="1511826" y="970287"/>
            <a:ext cx="8569012" cy="584775"/>
          </a:xfrm>
          <a:prstGeom prst="rect">
            <a:avLst/>
          </a:prstGeom>
        </p:spPr>
        <p:txBody>
          <a:bodyPr wrap="none">
            <a:spAutoFit/>
          </a:bodyPr>
          <a:lstStyle/>
          <a:p>
            <a:r>
              <a:rPr lang="zh-CN" altLang="en-US" sz="2800" b="1" dirty="0">
                <a:solidFill>
                  <a:srgbClr val="00B052"/>
                </a:solidFill>
                <a:latin typeface="+mj-ea"/>
                <a:cs typeface="+mn-ea"/>
                <a:sym typeface="+mn-lt"/>
              </a:rPr>
              <a:t>FDA突破性疗法 </a:t>
            </a:r>
            <a:r>
              <a:rPr lang="zh-CN" altLang="en-US" sz="2400" b="1" dirty="0">
                <a:latin typeface="+mj-ea"/>
                <a:cs typeface="+mn-ea"/>
                <a:sym typeface="+mn-lt"/>
              </a:rPr>
              <a:t>认定的 </a:t>
            </a:r>
            <a:r>
              <a:rPr lang="zh-CN" altLang="en-US" sz="3200" b="1" dirty="0">
                <a:solidFill>
                  <a:schemeClr val="accent6"/>
                </a:solidFill>
                <a:latin typeface="+mj-ea"/>
                <a:cs typeface="+mn-ea"/>
                <a:sym typeface="+mn-lt"/>
              </a:rPr>
              <a:t>全球首个且唯一</a:t>
            </a:r>
            <a:r>
              <a:rPr lang="zh-CN" altLang="en-US" sz="2400" b="1" dirty="0">
                <a:latin typeface="+mj-ea"/>
                <a:cs typeface="+mn-ea"/>
                <a:sym typeface="+mn-lt"/>
              </a:rPr>
              <a:t>卒中治疗药物</a:t>
            </a:r>
            <a:endParaRPr lang="zh-CN" altLang="en-US" sz="2400" b="1" dirty="0">
              <a:latin typeface="+mj-ea"/>
              <a:cs typeface="+mn-ea"/>
            </a:endParaRPr>
          </a:p>
        </p:txBody>
      </p:sp>
      <p:grpSp>
        <p:nvGrpSpPr>
          <p:cNvPr id="7" name="组合 6"/>
          <p:cNvGrpSpPr/>
          <p:nvPr/>
        </p:nvGrpSpPr>
        <p:grpSpPr>
          <a:xfrm>
            <a:off x="316230" y="3993515"/>
            <a:ext cx="1985010" cy="751205"/>
            <a:chOff x="556" y="6161"/>
            <a:chExt cx="3126" cy="1183"/>
          </a:xfrm>
        </p:grpSpPr>
        <p:sp>
          <p:nvSpPr>
            <p:cNvPr id="13" name="矩形 12"/>
            <p:cNvSpPr/>
            <p:nvPr/>
          </p:nvSpPr>
          <p:spPr>
            <a:xfrm>
              <a:off x="556" y="6161"/>
              <a:ext cx="3126" cy="1115"/>
            </a:xfrm>
            <a:prstGeom prst="rect">
              <a:avLst/>
            </a:prstGeom>
          </p:spPr>
          <p:txBody>
            <a:bodyPr wrap="square">
              <a:spAutoFit/>
            </a:bodyPr>
            <a:lstStyle/>
            <a:p>
              <a:pPr algn="ctr"/>
              <a:r>
                <a:rPr lang="zh-CN" altLang="en-US" b="1" dirty="0">
                  <a:solidFill>
                    <a:schemeClr val="accent3"/>
                  </a:solidFill>
                  <a:latin typeface="微软雅黑" panose="020B0503020204020204" charset="-122"/>
                  <a:ea typeface="微软雅黑" panose="020B0503020204020204" charset="-122"/>
                </a:rPr>
                <a:t>美国</a:t>
              </a:r>
              <a:r>
                <a:rPr lang="en-US" altLang="zh-CN" b="1" dirty="0">
                  <a:solidFill>
                    <a:schemeClr val="accent3"/>
                  </a:solidFill>
                  <a:latin typeface="微软雅黑" panose="020B0503020204020204" charset="-122"/>
                  <a:ea typeface="微软雅黑" panose="020B0503020204020204" charset="-122"/>
                </a:rPr>
                <a:t>FDA</a:t>
              </a:r>
              <a:r>
                <a:rPr lang="zh-CN" altLang="en-US" sz="2000" b="1" dirty="0">
                  <a:solidFill>
                    <a:schemeClr val="accent6"/>
                  </a:solidFill>
                  <a:latin typeface="微软雅黑" panose="020B0503020204020204" charset="-122"/>
                  <a:ea typeface="微软雅黑" panose="020B0503020204020204" charset="-122"/>
                </a:rPr>
                <a:t>“突破性疗法”</a:t>
              </a:r>
              <a:r>
                <a:rPr lang="zh-CN" altLang="en-US" b="1" dirty="0">
                  <a:solidFill>
                    <a:schemeClr val="accent3"/>
                  </a:solidFill>
                  <a:latin typeface="微软雅黑" panose="020B0503020204020204" charset="-122"/>
                  <a:ea typeface="微软雅黑" panose="020B0503020204020204" charset="-122"/>
                </a:rPr>
                <a:t>认证</a:t>
              </a:r>
              <a:endParaRPr lang="zh-CN" altLang="en-US" dirty="0">
                <a:solidFill>
                  <a:schemeClr val="accent3"/>
                </a:solidFill>
              </a:endParaRPr>
            </a:p>
          </p:txBody>
        </p:sp>
        <p:cxnSp>
          <p:nvCxnSpPr>
            <p:cNvPr id="17" name="直接连接符 16"/>
            <p:cNvCxnSpPr/>
            <p:nvPr/>
          </p:nvCxnSpPr>
          <p:spPr>
            <a:xfrm flipV="1">
              <a:off x="1188" y="7344"/>
              <a:ext cx="1757" cy="0"/>
            </a:xfrm>
            <a:prstGeom prst="line">
              <a:avLst/>
            </a:prstGeom>
            <a:ln w="28575">
              <a:solidFill>
                <a:schemeClr val="accent6"/>
              </a:solidFill>
            </a:ln>
          </p:spPr>
          <p:style>
            <a:lnRef idx="1">
              <a:schemeClr val="accent5"/>
            </a:lnRef>
            <a:fillRef idx="0">
              <a:schemeClr val="accent5"/>
            </a:fillRef>
            <a:effectRef idx="0">
              <a:schemeClr val="accent5"/>
            </a:effectRef>
            <a:fontRef idx="minor">
              <a:schemeClr val="tx1"/>
            </a:fontRef>
          </p:style>
        </p:cxnSp>
      </p:grpSp>
      <p:grpSp>
        <p:nvGrpSpPr>
          <p:cNvPr id="3" name="组合 2"/>
          <p:cNvGrpSpPr/>
          <p:nvPr/>
        </p:nvGrpSpPr>
        <p:grpSpPr>
          <a:xfrm>
            <a:off x="2847702" y="3992880"/>
            <a:ext cx="2460637" cy="773430"/>
            <a:chOff x="4346721" y="3912091"/>
            <a:chExt cx="3345237" cy="773578"/>
          </a:xfrm>
        </p:grpSpPr>
        <p:sp>
          <p:nvSpPr>
            <p:cNvPr id="15" name="矩形 14"/>
            <p:cNvSpPr/>
            <p:nvPr/>
          </p:nvSpPr>
          <p:spPr>
            <a:xfrm>
              <a:off x="4346721" y="3912091"/>
              <a:ext cx="3345237" cy="677238"/>
            </a:xfrm>
            <a:prstGeom prst="rect">
              <a:avLst/>
            </a:prstGeom>
          </p:spPr>
          <p:txBody>
            <a:bodyPr wrap="square">
              <a:spAutoFit/>
            </a:bodyPr>
            <a:lstStyle/>
            <a:p>
              <a:pPr algn="ctr"/>
              <a:r>
                <a:rPr lang="zh-CN" altLang="en-US" sz="2000" b="1" dirty="0">
                  <a:solidFill>
                    <a:schemeClr val="accent6"/>
                  </a:solidFill>
                  <a:latin typeface="微软雅黑" panose="020B0503020204020204" charset="-122"/>
                  <a:ea typeface="微软雅黑" panose="020B0503020204020204" charset="-122"/>
                </a:rPr>
                <a:t>第一时间</a:t>
              </a:r>
              <a:r>
                <a:rPr lang="zh-CN" altLang="en-US" b="1" dirty="0">
                  <a:solidFill>
                    <a:schemeClr val="accent3"/>
                  </a:solidFill>
                  <a:latin typeface="微软雅黑" panose="020B0503020204020204" charset="-122"/>
                  <a:ea typeface="微软雅黑" panose="020B0503020204020204" charset="-122"/>
                </a:rPr>
                <a:t>含服，尽早启动脑细胞保护治疗</a:t>
              </a:r>
              <a:endParaRPr lang="zh-CN" altLang="en-US" b="1" dirty="0">
                <a:solidFill>
                  <a:schemeClr val="accent3"/>
                </a:solidFill>
                <a:latin typeface="微软雅黑" panose="020B0503020204020204" charset="-122"/>
                <a:ea typeface="微软雅黑" panose="020B0503020204020204" charset="-122"/>
              </a:endParaRPr>
            </a:p>
          </p:txBody>
        </p:sp>
        <p:cxnSp>
          <p:nvCxnSpPr>
            <p:cNvPr id="18" name="直接连接符 17"/>
            <p:cNvCxnSpPr/>
            <p:nvPr/>
          </p:nvCxnSpPr>
          <p:spPr>
            <a:xfrm flipV="1">
              <a:off x="4722029" y="4685669"/>
              <a:ext cx="2052000" cy="0"/>
            </a:xfrm>
            <a:prstGeom prst="line">
              <a:avLst/>
            </a:prstGeom>
            <a:ln w="28575">
              <a:solidFill>
                <a:schemeClr val="accent6"/>
              </a:solidFill>
            </a:ln>
          </p:spPr>
          <p:style>
            <a:lnRef idx="1">
              <a:schemeClr val="accent5"/>
            </a:lnRef>
            <a:fillRef idx="0">
              <a:schemeClr val="accent5"/>
            </a:fillRef>
            <a:effectRef idx="0">
              <a:schemeClr val="accent5"/>
            </a:effectRef>
            <a:fontRef idx="minor">
              <a:schemeClr val="tx1"/>
            </a:fontRef>
          </p:style>
        </p:cxnSp>
      </p:grpSp>
      <p:grpSp>
        <p:nvGrpSpPr>
          <p:cNvPr id="4" name="组合 3"/>
          <p:cNvGrpSpPr/>
          <p:nvPr/>
        </p:nvGrpSpPr>
        <p:grpSpPr>
          <a:xfrm>
            <a:off x="8740775" y="3957320"/>
            <a:ext cx="3202940" cy="751205"/>
            <a:chOff x="8224469" y="3912091"/>
            <a:chExt cx="3881938" cy="751349"/>
          </a:xfrm>
        </p:grpSpPr>
        <p:sp>
          <p:nvSpPr>
            <p:cNvPr id="14" name="矩形 13"/>
            <p:cNvSpPr/>
            <p:nvPr/>
          </p:nvSpPr>
          <p:spPr>
            <a:xfrm>
              <a:off x="8224469" y="3912091"/>
              <a:ext cx="3881938" cy="400187"/>
            </a:xfrm>
            <a:prstGeom prst="rect">
              <a:avLst/>
            </a:prstGeom>
          </p:spPr>
          <p:txBody>
            <a:bodyPr wrap="square">
              <a:spAutoFit/>
            </a:bodyPr>
            <a:lstStyle/>
            <a:p>
              <a:pPr algn="ctr"/>
              <a:r>
                <a:rPr lang="zh-CN" altLang="en-US" sz="2000" b="1" dirty="0">
                  <a:solidFill>
                    <a:schemeClr val="accent6"/>
                  </a:solidFill>
                  <a:latin typeface="微软雅黑" panose="020B0503020204020204" charset="-122"/>
                  <a:ea typeface="微软雅黑" panose="020B0503020204020204" charset="-122"/>
                </a:rPr>
                <a:t>降低</a:t>
              </a:r>
              <a:r>
                <a:rPr lang="zh-CN" altLang="en-US" b="1" dirty="0">
                  <a:solidFill>
                    <a:schemeClr val="accent3"/>
                  </a:solidFill>
                  <a:latin typeface="微软雅黑" panose="020B0503020204020204" charset="-122"/>
                  <a:ea typeface="微软雅黑" panose="020B0503020204020204" charset="-122"/>
                </a:rPr>
                <a:t>住院患者静脉</a:t>
              </a:r>
              <a:r>
                <a:rPr lang="zh-CN" altLang="en-US" sz="2000" b="1" dirty="0">
                  <a:solidFill>
                    <a:schemeClr val="accent6"/>
                  </a:solidFill>
                  <a:latin typeface="微软雅黑" panose="020B0503020204020204" charset="-122"/>
                  <a:ea typeface="微软雅黑" panose="020B0503020204020204" charset="-122"/>
                </a:rPr>
                <a:t>输液率</a:t>
              </a:r>
              <a:endParaRPr lang="zh-CN" altLang="en-US" b="1" dirty="0">
                <a:solidFill>
                  <a:schemeClr val="accent6"/>
                </a:solidFill>
                <a:latin typeface="微软雅黑" panose="020B0503020204020204" charset="-122"/>
                <a:ea typeface="微软雅黑" panose="020B0503020204020204" charset="-122"/>
              </a:endParaRPr>
            </a:p>
          </p:txBody>
        </p:sp>
        <p:cxnSp>
          <p:nvCxnSpPr>
            <p:cNvPr id="19" name="直接连接符 18"/>
            <p:cNvCxnSpPr/>
            <p:nvPr/>
          </p:nvCxnSpPr>
          <p:spPr>
            <a:xfrm flipV="1">
              <a:off x="9139438" y="4663440"/>
              <a:ext cx="2052000" cy="0"/>
            </a:xfrm>
            <a:prstGeom prst="line">
              <a:avLst/>
            </a:prstGeom>
            <a:ln w="28575">
              <a:solidFill>
                <a:schemeClr val="accent6"/>
              </a:solidFill>
            </a:ln>
          </p:spPr>
          <p:style>
            <a:lnRef idx="1">
              <a:schemeClr val="accent5"/>
            </a:lnRef>
            <a:fillRef idx="0">
              <a:schemeClr val="accent5"/>
            </a:fillRef>
            <a:effectRef idx="0">
              <a:schemeClr val="accent5"/>
            </a:effectRef>
            <a:fontRef idx="minor">
              <a:schemeClr val="tx1"/>
            </a:fontRef>
          </p:style>
        </p:cxnSp>
      </p:grpSp>
      <p:pic>
        <p:nvPicPr>
          <p:cNvPr id="5" name="图片 4"/>
          <p:cNvPicPr>
            <a:picLocks noChangeAspect="1"/>
          </p:cNvPicPr>
          <p:nvPr/>
        </p:nvPicPr>
        <p:blipFill>
          <a:blip r:embed="rId1"/>
          <a:stretch>
            <a:fillRect/>
          </a:stretch>
        </p:blipFill>
        <p:spPr>
          <a:xfrm>
            <a:off x="744220" y="2287905"/>
            <a:ext cx="1800860" cy="1155700"/>
          </a:xfrm>
          <a:prstGeom prst="rect">
            <a:avLst/>
          </a:prstGeom>
        </p:spPr>
      </p:pic>
      <p:pic>
        <p:nvPicPr>
          <p:cNvPr id="25" name="图片 24"/>
          <p:cNvPicPr>
            <a:picLocks noChangeAspect="1"/>
          </p:cNvPicPr>
          <p:nvPr/>
        </p:nvPicPr>
        <p:blipFill>
          <a:blip r:embed="rId2"/>
          <a:stretch>
            <a:fillRect/>
          </a:stretch>
        </p:blipFill>
        <p:spPr>
          <a:xfrm>
            <a:off x="316342" y="5438670"/>
            <a:ext cx="1434579" cy="1013362"/>
          </a:xfrm>
          <a:prstGeom prst="rect">
            <a:avLst/>
          </a:prstGeom>
        </p:spPr>
      </p:pic>
      <p:grpSp>
        <p:nvGrpSpPr>
          <p:cNvPr id="20" name="组合 19"/>
          <p:cNvGrpSpPr/>
          <p:nvPr/>
        </p:nvGrpSpPr>
        <p:grpSpPr>
          <a:xfrm>
            <a:off x="5670474" y="3993602"/>
            <a:ext cx="2984439" cy="750166"/>
            <a:chOff x="12363" y="8111"/>
            <a:chExt cx="4914" cy="1130"/>
          </a:xfrm>
        </p:grpSpPr>
        <p:sp>
          <p:nvSpPr>
            <p:cNvPr id="6" name="文本框 5"/>
            <p:cNvSpPr txBox="1"/>
            <p:nvPr/>
          </p:nvSpPr>
          <p:spPr>
            <a:xfrm>
              <a:off x="12363" y="8111"/>
              <a:ext cx="4914" cy="1012"/>
            </a:xfrm>
            <a:prstGeom prst="rect">
              <a:avLst/>
            </a:prstGeom>
            <a:noFill/>
          </p:spPr>
          <p:txBody>
            <a:bodyPr wrap="square" rtlCol="0" anchor="t">
              <a:noAutofit/>
            </a:bodyPr>
            <a:lstStyle/>
            <a:p>
              <a:pPr algn="ctr">
                <a:lnSpc>
                  <a:spcPct val="100000"/>
                </a:lnSpc>
              </a:pPr>
              <a:r>
                <a:rPr lang="zh-CN" altLang="en-US" b="1" dirty="0">
                  <a:solidFill>
                    <a:schemeClr val="accent3"/>
                  </a:solidFill>
                  <a:latin typeface="微软雅黑" panose="020B0503020204020204" charset="-122"/>
                  <a:ea typeface="微软雅黑" panose="020B0503020204020204" charset="-122"/>
                  <a:sym typeface="+mn-ea"/>
                </a:rPr>
                <a:t>生物</a:t>
              </a:r>
              <a:r>
                <a:rPr lang="zh-CN" altLang="en-US" sz="2000" b="1" dirty="0">
                  <a:solidFill>
                    <a:schemeClr val="accent6"/>
                  </a:solidFill>
                  <a:latin typeface="微软雅黑" panose="020B0503020204020204" charset="-122"/>
                  <a:ea typeface="微软雅黑" panose="020B0503020204020204" charset="-122"/>
                  <a:sym typeface="+mn-ea"/>
                </a:rPr>
                <a:t>利用度高</a:t>
              </a:r>
              <a:r>
                <a:rPr lang="zh-CN" altLang="en-US" b="1" dirty="0">
                  <a:solidFill>
                    <a:schemeClr val="accent3"/>
                  </a:solidFill>
                  <a:latin typeface="微软雅黑" panose="020B0503020204020204" charset="-122"/>
                  <a:ea typeface="微软雅黑" panose="020B0503020204020204" charset="-122"/>
                  <a:sym typeface="+mn-ea"/>
                </a:rPr>
                <a:t>，</a:t>
              </a:r>
              <a:r>
                <a:rPr lang="zh-CN" altLang="en-US" sz="1800" b="1" dirty="0">
                  <a:solidFill>
                    <a:schemeClr val="accent3"/>
                  </a:solidFill>
                  <a:latin typeface="微软雅黑" panose="020B0503020204020204" charset="-122"/>
                  <a:ea typeface="微软雅黑" panose="020B0503020204020204" charset="-122"/>
                  <a:sym typeface="+mn-ea"/>
                </a:rPr>
                <a:t>无首过效应，与注射液暴露相似</a:t>
              </a:r>
              <a:endParaRPr lang="zh-CN" altLang="en-US" sz="1800" b="1" dirty="0">
                <a:solidFill>
                  <a:schemeClr val="accent3"/>
                </a:solidFill>
                <a:latin typeface="微软雅黑" panose="020B0503020204020204" charset="-122"/>
                <a:ea typeface="微软雅黑" panose="020B0503020204020204" charset="-122"/>
                <a:sym typeface="+mn-ea"/>
              </a:endParaRPr>
            </a:p>
          </p:txBody>
        </p:sp>
        <p:cxnSp>
          <p:nvCxnSpPr>
            <p:cNvPr id="16" name="直接连接符 15"/>
            <p:cNvCxnSpPr/>
            <p:nvPr/>
          </p:nvCxnSpPr>
          <p:spPr>
            <a:xfrm flipV="1">
              <a:off x="13199" y="9241"/>
              <a:ext cx="3231" cy="0"/>
            </a:xfrm>
            <a:prstGeom prst="line">
              <a:avLst/>
            </a:prstGeom>
            <a:ln w="28575">
              <a:solidFill>
                <a:schemeClr val="accent6"/>
              </a:solidFill>
            </a:ln>
          </p:spPr>
          <p:style>
            <a:lnRef idx="1">
              <a:schemeClr val="accent5"/>
            </a:lnRef>
            <a:fillRef idx="0">
              <a:schemeClr val="accent5"/>
            </a:fillRef>
            <a:effectRef idx="0">
              <a:schemeClr val="accent5"/>
            </a:effectRef>
            <a:fontRef idx="minor">
              <a:schemeClr val="tx1"/>
            </a:fontRef>
          </p:style>
        </p:cxn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84" name="think-cell 幻灯片" r:id="rId2" imgW="5715" imgH="5715" progId="TCLayout.ActiveDocument.1">
                  <p:embed/>
                </p:oleObj>
              </mc:Choice>
              <mc:Fallback>
                <p:oleObj name="think-cell 幻灯片" r:id="rId2" imgW="5715" imgH="5715" progId="TCLayout.ActiveDocument.1">
                  <p:embed/>
                  <p:pic>
                    <p:nvPicPr>
                      <p:cNvPr id="0" name="图片 13319"/>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2" name="文本框 17"/>
          <p:cNvSpPr txBox="1"/>
          <p:nvPr/>
        </p:nvSpPr>
        <p:spPr>
          <a:xfrm>
            <a:off x="2207663" y="41394"/>
            <a:ext cx="544830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w="9525">
                  <a:solidFill>
                    <a:srgbClr val="FFFFFF"/>
                  </a:solidFill>
                  <a:prstDash val="solid"/>
                </a:ln>
                <a:solidFill>
                  <a:srgbClr val="00B140"/>
                </a:solidFill>
                <a:effectLst>
                  <a:outerShdw blurRad="12700" dist="38100" dir="2700000" algn="tl" rotWithShape="0">
                    <a:srgbClr val="FFFFFF">
                      <a:lumMod val="50000"/>
                    </a:srgbClr>
                  </a:outerShdw>
                </a:effectLst>
                <a:uLnTx/>
                <a:uFillTx/>
                <a:latin typeface="微软雅黑" panose="020B0503020204020204" charset="-122"/>
                <a:ea typeface="微软雅黑" panose="020B0503020204020204" charset="-122"/>
                <a:cs typeface="Helvetica"/>
                <a:sym typeface="微软雅黑" panose="020B0503020204020204" charset="-122"/>
              </a:rPr>
              <a:t>04</a:t>
            </a:r>
            <a:endParaRPr kumimoji="0" lang="zh-CN" altLang="en-US" sz="2000" b="1" i="0" u="none" strike="noStrike" kern="1200" cap="none" spc="0" normalizeH="0" baseline="0" noProof="0" dirty="0">
              <a:ln w="9525">
                <a:solidFill>
                  <a:srgbClr val="FFFFFF"/>
                </a:solidFill>
                <a:prstDash val="solid"/>
              </a:ln>
              <a:solidFill>
                <a:srgbClr val="00B140"/>
              </a:solidFill>
              <a:effectLst>
                <a:outerShdw blurRad="12700" dist="38100" dir="2700000" algn="tl" rotWithShape="0">
                  <a:srgbClr val="FFFFFF">
                    <a:lumMod val="50000"/>
                  </a:srgbClr>
                </a:outerShdw>
              </a:effectLst>
              <a:uLnTx/>
              <a:uFillTx/>
              <a:latin typeface="微软雅黑" panose="020B0503020204020204" charset="-122"/>
              <a:ea typeface="微软雅黑" panose="020B0503020204020204" charset="-122"/>
              <a:cs typeface="Helvetica"/>
              <a:sym typeface="微软雅黑" panose="020B0503020204020204" charset="-122"/>
            </a:endParaRPr>
          </a:p>
        </p:txBody>
      </p:sp>
      <p:sp>
        <p:nvSpPr>
          <p:cNvPr id="4" name="文本框 14"/>
          <p:cNvSpPr txBox="1"/>
          <p:nvPr/>
        </p:nvSpPr>
        <p:spPr>
          <a:xfrm>
            <a:off x="5424847" y="122790"/>
            <a:ext cx="1434688" cy="246221"/>
          </a:xfrm>
          <a:prstGeom prst="rect">
            <a:avLst/>
          </a:prstGeom>
          <a:noFill/>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300" normalizeH="0" baseline="0" noProof="0" dirty="0">
                <a:ln>
                  <a:noFill/>
                </a:ln>
                <a:solidFill>
                  <a:srgbClr val="00B140"/>
                </a:solidFill>
                <a:effectLst/>
                <a:uLnTx/>
                <a:uFillTx/>
                <a:latin typeface="微软雅黑" panose="020B0503020204020204" charset="-122"/>
                <a:ea typeface="微软雅黑" panose="020B0503020204020204" charset="-122"/>
                <a:cs typeface="Helvetica"/>
                <a:sym typeface="微软雅黑" panose="020B0503020204020204" charset="-122"/>
              </a:rPr>
              <a:t>创新性</a:t>
            </a:r>
            <a:r>
              <a:rPr kumimoji="0" lang="en-US" altLang="zh-CN" sz="1600" b="1" i="0" u="none" strike="noStrike" kern="1200" cap="none" spc="300" normalizeH="0" baseline="0" noProof="0" dirty="0">
                <a:ln>
                  <a:noFill/>
                </a:ln>
                <a:solidFill>
                  <a:srgbClr val="00B140"/>
                </a:solidFill>
                <a:effectLst/>
                <a:uLnTx/>
                <a:uFillTx/>
                <a:latin typeface="微软雅黑" panose="020B0503020204020204" charset="-122"/>
                <a:ea typeface="微软雅黑" panose="020B0503020204020204" charset="-122"/>
                <a:cs typeface="Helvetica"/>
                <a:sym typeface="微软雅黑" panose="020B0503020204020204" charset="-122"/>
              </a:rPr>
              <a:t>(</a:t>
            </a:r>
            <a:r>
              <a:rPr lang="en-US" altLang="zh-CN" sz="1600" b="1" spc="300" dirty="0">
                <a:solidFill>
                  <a:srgbClr val="00B140"/>
                </a:solidFill>
                <a:latin typeface="微软雅黑" panose="020B0503020204020204" charset="-122"/>
                <a:ea typeface="微软雅黑" panose="020B0503020204020204" charset="-122"/>
                <a:cs typeface="Helvetica"/>
                <a:sym typeface="微软雅黑" panose="020B0503020204020204" charset="-122"/>
              </a:rPr>
              <a:t>1</a:t>
            </a:r>
            <a:r>
              <a:rPr kumimoji="0" lang="en-US" altLang="zh-CN" sz="1600" b="1" i="0" u="none" strike="noStrike" kern="1200" cap="none" spc="300" normalizeH="0" baseline="0" noProof="0" dirty="0">
                <a:ln>
                  <a:noFill/>
                </a:ln>
                <a:solidFill>
                  <a:srgbClr val="00B140"/>
                </a:solidFill>
                <a:effectLst/>
                <a:uLnTx/>
                <a:uFillTx/>
                <a:latin typeface="微软雅黑" panose="020B0503020204020204" charset="-122"/>
                <a:ea typeface="微软雅黑" panose="020B0503020204020204" charset="-122"/>
                <a:cs typeface="Helvetica"/>
                <a:sym typeface="微软雅黑" panose="020B0503020204020204" charset="-122"/>
              </a:rPr>
              <a:t>/</a:t>
            </a:r>
            <a:r>
              <a:rPr lang="en-US" altLang="zh-CN" sz="1600" b="1" spc="300" dirty="0">
                <a:solidFill>
                  <a:srgbClr val="00B140"/>
                </a:solidFill>
                <a:latin typeface="微软雅黑" panose="020B0503020204020204" charset="-122"/>
                <a:ea typeface="微软雅黑" panose="020B0503020204020204" charset="-122"/>
                <a:cs typeface="Helvetica"/>
                <a:sym typeface="微软雅黑" panose="020B0503020204020204" charset="-122"/>
              </a:rPr>
              <a:t>1</a:t>
            </a:r>
            <a:r>
              <a:rPr kumimoji="0" lang="en-US" altLang="zh-CN" sz="1600" b="1" i="0" u="none" strike="noStrike" kern="1200" cap="none" spc="300" normalizeH="0" baseline="0" noProof="0" dirty="0">
                <a:ln>
                  <a:noFill/>
                </a:ln>
                <a:solidFill>
                  <a:srgbClr val="00B140"/>
                </a:solidFill>
                <a:effectLst/>
                <a:uLnTx/>
                <a:uFillTx/>
                <a:latin typeface="微软雅黑" panose="020B0503020204020204" charset="-122"/>
                <a:ea typeface="微软雅黑" panose="020B0503020204020204" charset="-122"/>
                <a:cs typeface="Helvetica"/>
                <a:sym typeface="微软雅黑" panose="020B0503020204020204" charset="-122"/>
              </a:rPr>
              <a:t>)</a:t>
            </a:r>
            <a:endParaRPr kumimoji="0" lang="zh-CN" altLang="en-US" sz="1600" b="1" i="0" u="none" strike="noStrike" kern="1200" cap="none" spc="300" normalizeH="0" baseline="0" noProof="0" dirty="0">
              <a:ln>
                <a:noFill/>
              </a:ln>
              <a:solidFill>
                <a:srgbClr val="00B140"/>
              </a:solidFill>
              <a:effectLst/>
              <a:uLnTx/>
              <a:uFillTx/>
              <a:latin typeface="微软雅黑" panose="020B0503020204020204" charset="-122"/>
              <a:ea typeface="微软雅黑" panose="020B0503020204020204" charset="-122"/>
              <a:cs typeface="Helvetica"/>
              <a:sym typeface="微软雅黑" panose="020B0503020204020204" charset="-122"/>
            </a:endParaRPr>
          </a:p>
        </p:txBody>
      </p:sp>
      <p:cxnSp>
        <p:nvCxnSpPr>
          <p:cNvPr id="5" name="直接连接符 18"/>
          <p:cNvCxnSpPr/>
          <p:nvPr/>
        </p:nvCxnSpPr>
        <p:spPr>
          <a:xfrm>
            <a:off x="8234406" y="278672"/>
            <a:ext cx="2694165" cy="0"/>
          </a:xfrm>
          <a:prstGeom prst="line">
            <a:avLst/>
          </a:prstGeom>
          <a:ln w="15875">
            <a:solidFill>
              <a:srgbClr val="00B140"/>
            </a:solidFill>
          </a:ln>
        </p:spPr>
        <p:style>
          <a:lnRef idx="1">
            <a:schemeClr val="accent1"/>
          </a:lnRef>
          <a:fillRef idx="0">
            <a:schemeClr val="accent1"/>
          </a:fillRef>
          <a:effectRef idx="0">
            <a:schemeClr val="accent1"/>
          </a:effectRef>
          <a:fontRef idx="minor">
            <a:schemeClr val="tx1"/>
          </a:fontRef>
        </p:style>
      </p:cxnSp>
      <p:cxnSp>
        <p:nvCxnSpPr>
          <p:cNvPr id="6" name="直接连接符 19"/>
          <p:cNvCxnSpPr/>
          <p:nvPr/>
        </p:nvCxnSpPr>
        <p:spPr>
          <a:xfrm>
            <a:off x="1318744" y="278672"/>
            <a:ext cx="2564369" cy="0"/>
          </a:xfrm>
          <a:prstGeom prst="line">
            <a:avLst/>
          </a:prstGeom>
          <a:ln w="15875">
            <a:solidFill>
              <a:srgbClr val="00B140"/>
            </a:solidFill>
          </a:ln>
        </p:spPr>
        <p:style>
          <a:lnRef idx="1">
            <a:schemeClr val="accent1"/>
          </a:lnRef>
          <a:fillRef idx="0">
            <a:schemeClr val="accent1"/>
          </a:fillRef>
          <a:effectRef idx="0">
            <a:schemeClr val="accent1"/>
          </a:effectRef>
          <a:fontRef idx="minor">
            <a:schemeClr val="tx1"/>
          </a:fontRef>
        </p:style>
      </p:cxnSp>
      <p:sp>
        <p:nvSpPr>
          <p:cNvPr id="9" name="梯形 8"/>
          <p:cNvSpPr/>
          <p:nvPr/>
        </p:nvSpPr>
        <p:spPr>
          <a:xfrm>
            <a:off x="1248771" y="576656"/>
            <a:ext cx="9651004" cy="478790"/>
          </a:xfrm>
          <a:prstGeom prst="trapezoi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Ø"/>
            </a:pPr>
            <a:r>
              <a:rPr lang="zh-CN" altLang="en-US" b="1" dirty="0">
                <a:latin typeface="微软雅黑" panose="020B0503020204020204" charset="-122"/>
                <a:ea typeface="微软雅黑" panose="020B0503020204020204" charset="-122"/>
              </a:rPr>
              <a:t>生物利用度高、起效迅速，满足患者多重用药需求，同时降低住院输液使用率</a:t>
            </a:r>
            <a:endParaRPr lang="zh-CN" altLang="en-US" b="1" dirty="0">
              <a:latin typeface="微软雅黑" panose="020B0503020204020204" charset="-122"/>
              <a:ea typeface="微软雅黑" panose="020B0503020204020204" charset="-122"/>
            </a:endParaRPr>
          </a:p>
        </p:txBody>
      </p:sp>
      <p:grpSp>
        <p:nvGrpSpPr>
          <p:cNvPr id="7" name="组合 6"/>
          <p:cNvGrpSpPr/>
          <p:nvPr/>
        </p:nvGrpSpPr>
        <p:grpSpPr>
          <a:xfrm>
            <a:off x="739480" y="1304759"/>
            <a:ext cx="4504223" cy="4794784"/>
            <a:chOff x="920624" y="1134832"/>
            <a:chExt cx="4504223" cy="3058197"/>
          </a:xfrm>
        </p:grpSpPr>
        <p:sp>
          <p:nvSpPr>
            <p:cNvPr id="27" name="矩形: 圆角 26"/>
            <p:cNvSpPr/>
            <p:nvPr/>
          </p:nvSpPr>
          <p:spPr>
            <a:xfrm>
              <a:off x="936363" y="1279892"/>
              <a:ext cx="4488484" cy="1198698"/>
            </a:xfrm>
            <a:prstGeom prst="roundRect">
              <a:avLst>
                <a:gd name="adj" fmla="val 6148"/>
              </a:avLst>
            </a:prstGeom>
            <a:solidFill>
              <a:srgbClr val="FFFFFF"/>
            </a:solidFill>
            <a:ln w="19050" cap="flat">
              <a:solidFill>
                <a:schemeClr val="accent1"/>
              </a:solidFill>
              <a:prstDash val="solid"/>
              <a:miter/>
            </a:ln>
            <a:effectLst>
              <a:outerShdw blurRad="76200" dist="50800" dir="5400000" algn="t" rotWithShape="0">
                <a:schemeClr val="accent1">
                  <a:alpha val="10000"/>
                </a:scheme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285750" indent="-285750">
                <a:lnSpc>
                  <a:spcPts val="2000"/>
                </a:lnSpc>
                <a:buFont typeface="Wingdings" panose="05000000000000000000" pitchFamily="2" charset="2"/>
                <a:buChar char="Ø"/>
                <a:defRPr/>
              </a:pPr>
              <a:endParaRPr lang="en-US" altLang="zh-CN" sz="1600" dirty="0">
                <a:latin typeface="微软雅黑" panose="020B0503020204020204" charset="-122"/>
                <a:ea typeface="微软雅黑" panose="020B0503020204020204" charset="-122"/>
                <a:cs typeface="+mn-ea"/>
                <a:sym typeface="+mn-lt"/>
              </a:endParaRPr>
            </a:p>
            <a:p>
              <a:pPr marL="285750" indent="-285750">
                <a:lnSpc>
                  <a:spcPts val="2000"/>
                </a:lnSpc>
                <a:buFont typeface="Wingdings" panose="05000000000000000000" pitchFamily="2" charset="2"/>
                <a:buChar char="Ø"/>
                <a:defRPr/>
              </a:pPr>
              <a:r>
                <a:rPr lang="zh-CN" altLang="en-US" sz="1400" dirty="0">
                  <a:latin typeface="微软雅黑" panose="020B0503020204020204" charset="-122"/>
                  <a:ea typeface="微软雅黑" panose="020B0503020204020204" charset="-122"/>
                  <a:cs typeface="+mn-ea"/>
                  <a:sym typeface="+mn-lt"/>
                </a:rPr>
                <a:t>舌下给药直接进入体循环，避开肝脏的“首过”效应，生物利用度更高</a:t>
              </a:r>
              <a:endParaRPr lang="zh-CN" altLang="en-US" sz="1400" dirty="0">
                <a:latin typeface="微软雅黑" panose="020B0503020204020204" charset="-122"/>
                <a:ea typeface="微软雅黑" panose="020B0503020204020204" charset="-122"/>
                <a:cs typeface="+mn-ea"/>
                <a:sym typeface="+mn-lt"/>
              </a:endParaRPr>
            </a:p>
          </p:txBody>
        </p:sp>
        <p:sp>
          <p:nvSpPr>
            <p:cNvPr id="28" name="矩形: 圆顶角 27"/>
            <p:cNvSpPr/>
            <p:nvPr/>
          </p:nvSpPr>
          <p:spPr>
            <a:xfrm>
              <a:off x="1137568" y="1179058"/>
              <a:ext cx="3954996" cy="100832"/>
            </a:xfrm>
            <a:prstGeom prst="round2SameRect">
              <a:avLst>
                <a:gd name="adj1" fmla="val 50000"/>
                <a:gd name="adj2" fmla="val 0"/>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30" name="任意多边形: 形状 29" descr="D:\51PPT模板网\51pptmoban.com\图片.jpg"/>
            <p:cNvSpPr/>
            <p:nvPr/>
          </p:nvSpPr>
          <p:spPr>
            <a:xfrm>
              <a:off x="1194365" y="1179057"/>
              <a:ext cx="3832362" cy="437194"/>
            </a:xfrm>
            <a:custGeom>
              <a:avLst/>
              <a:gdLst>
                <a:gd name="connsiteX0" fmla="*/ 9463 w 5671603"/>
                <a:gd name="connsiteY0" fmla="*/ 0 h 642809"/>
                <a:gd name="connsiteX1" fmla="*/ 772663 w 5671603"/>
                <a:gd name="connsiteY1" fmla="*/ 0 h 642809"/>
                <a:gd name="connsiteX2" fmla="*/ 1678703 w 5671603"/>
                <a:gd name="connsiteY2" fmla="*/ 0 h 642809"/>
                <a:gd name="connsiteX3" fmla="*/ 1992767 w 5671603"/>
                <a:gd name="connsiteY3" fmla="*/ 0 h 642809"/>
                <a:gd name="connsiteX4" fmla="*/ 2565400 w 5671603"/>
                <a:gd name="connsiteY4" fmla="*/ 0 h 642809"/>
                <a:gd name="connsiteX5" fmla="*/ 2803588 w 5671603"/>
                <a:gd name="connsiteY5" fmla="*/ 0 h 642809"/>
                <a:gd name="connsiteX6" fmla="*/ 2868015 w 5671603"/>
                <a:gd name="connsiteY6" fmla="*/ 0 h 642809"/>
                <a:gd name="connsiteX7" fmla="*/ 3106203 w 5671603"/>
                <a:gd name="connsiteY7" fmla="*/ 0 h 642809"/>
                <a:gd name="connsiteX8" fmla="*/ 3678836 w 5671603"/>
                <a:gd name="connsiteY8" fmla="*/ 0 h 642809"/>
                <a:gd name="connsiteX9" fmla="*/ 3992900 w 5671603"/>
                <a:gd name="connsiteY9" fmla="*/ 0 h 642809"/>
                <a:gd name="connsiteX10" fmla="*/ 4898940 w 5671603"/>
                <a:gd name="connsiteY10" fmla="*/ 0 h 642809"/>
                <a:gd name="connsiteX11" fmla="*/ 5662140 w 5671603"/>
                <a:gd name="connsiteY11" fmla="*/ 0 h 642809"/>
                <a:gd name="connsiteX12" fmla="*/ 5300826 w 5671603"/>
                <a:gd name="connsiteY12" fmla="*/ 111760 h 642809"/>
                <a:gd name="connsiteX13" fmla="*/ 5173190 w 5671603"/>
                <a:gd name="connsiteY13" fmla="*/ 461024 h 642809"/>
                <a:gd name="connsiteX14" fmla="*/ 4898940 w 5671603"/>
                <a:gd name="connsiteY14" fmla="*/ 642809 h 642809"/>
                <a:gd name="connsiteX15" fmla="*/ 3992900 w 5671603"/>
                <a:gd name="connsiteY15" fmla="*/ 642809 h 642809"/>
                <a:gd name="connsiteX16" fmla="*/ 3106203 w 5671603"/>
                <a:gd name="connsiteY16" fmla="*/ 642809 h 642809"/>
                <a:gd name="connsiteX17" fmla="*/ 2565400 w 5671603"/>
                <a:gd name="connsiteY17" fmla="*/ 642809 h 642809"/>
                <a:gd name="connsiteX18" fmla="*/ 1678703 w 5671603"/>
                <a:gd name="connsiteY18" fmla="*/ 642809 h 642809"/>
                <a:gd name="connsiteX19" fmla="*/ 772663 w 5671603"/>
                <a:gd name="connsiteY19" fmla="*/ 642809 h 642809"/>
                <a:gd name="connsiteX20" fmla="*/ 498413 w 5671603"/>
                <a:gd name="connsiteY20" fmla="*/ 461024 h 642809"/>
                <a:gd name="connsiteX21" fmla="*/ 370777 w 5671603"/>
                <a:gd name="connsiteY21" fmla="*/ 111760 h 642809"/>
                <a:gd name="connsiteX22" fmla="*/ 9463 w 5671603"/>
                <a:gd name="connsiteY22" fmla="*/ 0 h 64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71603" h="642809">
                  <a:moveTo>
                    <a:pt x="9463" y="0"/>
                  </a:moveTo>
                  <a:lnTo>
                    <a:pt x="772663" y="0"/>
                  </a:lnTo>
                  <a:lnTo>
                    <a:pt x="1678703" y="0"/>
                  </a:lnTo>
                  <a:lnTo>
                    <a:pt x="1992767" y="0"/>
                  </a:lnTo>
                  <a:lnTo>
                    <a:pt x="2565400" y="0"/>
                  </a:lnTo>
                  <a:lnTo>
                    <a:pt x="2803588" y="0"/>
                  </a:lnTo>
                  <a:lnTo>
                    <a:pt x="2868015" y="0"/>
                  </a:lnTo>
                  <a:lnTo>
                    <a:pt x="3106203" y="0"/>
                  </a:lnTo>
                  <a:lnTo>
                    <a:pt x="3678836" y="0"/>
                  </a:lnTo>
                  <a:lnTo>
                    <a:pt x="3992900" y="0"/>
                  </a:lnTo>
                  <a:lnTo>
                    <a:pt x="4898940" y="0"/>
                  </a:lnTo>
                  <a:lnTo>
                    <a:pt x="5662140" y="0"/>
                  </a:lnTo>
                  <a:cubicBezTo>
                    <a:pt x="5729121" y="18627"/>
                    <a:pt x="5422799" y="-41277"/>
                    <a:pt x="5300826" y="111760"/>
                  </a:cubicBezTo>
                  <a:lnTo>
                    <a:pt x="5173190" y="461024"/>
                  </a:lnTo>
                  <a:cubicBezTo>
                    <a:pt x="5128005" y="567851"/>
                    <a:pt x="5022226" y="642809"/>
                    <a:pt x="4898940" y="642809"/>
                  </a:cubicBezTo>
                  <a:lnTo>
                    <a:pt x="3992900" y="642809"/>
                  </a:lnTo>
                  <a:lnTo>
                    <a:pt x="3106203" y="642809"/>
                  </a:lnTo>
                  <a:lnTo>
                    <a:pt x="2565400" y="642809"/>
                  </a:lnTo>
                  <a:lnTo>
                    <a:pt x="1678703" y="642809"/>
                  </a:lnTo>
                  <a:lnTo>
                    <a:pt x="772663" y="642809"/>
                  </a:lnTo>
                  <a:cubicBezTo>
                    <a:pt x="649377" y="642809"/>
                    <a:pt x="543598" y="567851"/>
                    <a:pt x="498413" y="461024"/>
                  </a:cubicBezTo>
                  <a:lnTo>
                    <a:pt x="370777" y="111760"/>
                  </a:lnTo>
                  <a:cubicBezTo>
                    <a:pt x="248804" y="-41277"/>
                    <a:pt x="-57518" y="18627"/>
                    <a:pt x="9463" y="0"/>
                  </a:cubicBezTo>
                  <a:close/>
                </a:path>
              </a:pathLst>
            </a:custGeom>
            <a:gradFill>
              <a:gsLst>
                <a:gs pos="0">
                  <a:schemeClr val="accent1">
                    <a:lumMod val="60000"/>
                    <a:lumOff val="40000"/>
                  </a:schemeClr>
                </a:gs>
                <a:gs pos="44000">
                  <a:schemeClr val="accent1"/>
                </a:gs>
              </a:gsLst>
              <a:lin ang="2700000" scaled="0"/>
            </a:gra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333333"/>
                </a:solidFill>
                <a:effectLst/>
                <a:uLnTx/>
                <a:uFillTx/>
                <a:latin typeface="Arial" panose="020B0604020202020204"/>
                <a:ea typeface="微软雅黑" panose="020B0503020204020204" charset="-122"/>
                <a:cs typeface="+mn-ea"/>
                <a:sym typeface="+mn-lt"/>
              </a:endParaRPr>
            </a:p>
          </p:txBody>
        </p:sp>
        <p:sp>
          <p:nvSpPr>
            <p:cNvPr id="48" name="Bullet1"/>
            <p:cNvSpPr txBox="1"/>
            <p:nvPr/>
          </p:nvSpPr>
          <p:spPr>
            <a:xfrm>
              <a:off x="1807517" y="1134832"/>
              <a:ext cx="3028687" cy="382472"/>
            </a:xfrm>
            <a:prstGeom prst="rect">
              <a:avLst/>
            </a:prstGeom>
            <a:noFill/>
          </p:spPr>
          <p:txBody>
            <a:bodyPr wrap="square" rtlCol="0" anchor="b" anchorCtr="0">
              <a:noAutofit/>
            </a:bodyPr>
            <a:lstStyle/>
            <a:p>
              <a:pPr lvl="0" defTabSz="913765">
                <a:lnSpc>
                  <a:spcPct val="120000"/>
                </a:lnSpc>
                <a:buSzPct val="25000"/>
                <a:defRPr/>
              </a:pPr>
              <a:r>
                <a:rPr lang="zh-CN" altLang="en-US" b="1" dirty="0">
                  <a:solidFill>
                    <a:schemeClr val="bg1"/>
                  </a:solidFill>
                  <a:latin typeface="微软雅黑" panose="020B0503020204020204" charset="-122"/>
                  <a:ea typeface="微软雅黑" panose="020B0503020204020204" charset="-122"/>
                  <a:cs typeface="Arial" panose="020B0604020202020204" pitchFamily="34" charset="0"/>
                </a:rPr>
                <a:t>剂型突破，生物利用度高</a:t>
              </a:r>
              <a:endParaRPr lang="zh-CN" altLang="en-US" b="1"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49" name="矩形: 圆角 48"/>
            <p:cNvSpPr/>
            <p:nvPr/>
          </p:nvSpPr>
          <p:spPr>
            <a:xfrm>
              <a:off x="920624" y="2916980"/>
              <a:ext cx="4488484" cy="1276049"/>
            </a:xfrm>
            <a:prstGeom prst="roundRect">
              <a:avLst>
                <a:gd name="adj" fmla="val 6148"/>
              </a:avLst>
            </a:prstGeom>
            <a:solidFill>
              <a:srgbClr val="FFFFFF"/>
            </a:solidFill>
            <a:ln w="19050" cap="flat">
              <a:solidFill>
                <a:schemeClr val="accent1"/>
              </a:solidFill>
              <a:prstDash val="solid"/>
              <a:miter/>
            </a:ln>
            <a:effectLst>
              <a:outerShdw blurRad="76200" dist="50800" dir="5400000" algn="t" rotWithShape="0">
                <a:schemeClr val="accent1">
                  <a:alpha val="10000"/>
                </a:scheme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285750" indent="-285750">
                <a:lnSpc>
                  <a:spcPts val="2000"/>
                </a:lnSpc>
                <a:buFont typeface="Wingdings" panose="05000000000000000000" pitchFamily="2" charset="2"/>
                <a:buChar char="Ø"/>
                <a:defRPr/>
              </a:pPr>
              <a:endParaRPr lang="en-US" altLang="zh-CN" sz="1600" dirty="0">
                <a:latin typeface="微软雅黑" panose="020B0503020204020204" charset="-122"/>
                <a:ea typeface="微软雅黑" panose="020B0503020204020204" charset="-122"/>
                <a:cs typeface="+mn-ea"/>
                <a:sym typeface="+mn-lt"/>
              </a:endParaRPr>
            </a:p>
            <a:p>
              <a:pPr marL="285750" indent="-285750">
                <a:lnSpc>
                  <a:spcPts val="2000"/>
                </a:lnSpc>
                <a:buFont typeface="Wingdings" panose="05000000000000000000" pitchFamily="2" charset="2"/>
                <a:buChar char="Ø"/>
                <a:defRPr/>
              </a:pPr>
              <a:r>
                <a:rPr lang="zh-CN" altLang="en-US" sz="1400" dirty="0">
                  <a:latin typeface="微软雅黑" panose="020B0503020204020204" charset="-122"/>
                  <a:ea typeface="微软雅黑" panose="020B0503020204020204" charset="-122"/>
                  <a:cs typeface="+mn-ea"/>
                  <a:sym typeface="+mn-lt"/>
                </a:rPr>
                <a:t>舌下含服吸收迅速，</a:t>
              </a:r>
              <a:r>
                <a:rPr lang="en-US" altLang="zh-CN" sz="1400" dirty="0">
                  <a:latin typeface="微软雅黑" panose="020B0503020204020204" charset="-122"/>
                  <a:ea typeface="微软雅黑" panose="020B0503020204020204" charset="-122"/>
                  <a:cs typeface="+mn-ea"/>
                  <a:sym typeface="+mn-lt"/>
                </a:rPr>
                <a:t>1h</a:t>
              </a:r>
              <a:r>
                <a:rPr lang="zh-CN" altLang="en-US" sz="1400" dirty="0">
                  <a:latin typeface="微软雅黑" panose="020B0503020204020204" charset="-122"/>
                  <a:ea typeface="微软雅黑" panose="020B0503020204020204" charset="-122"/>
                  <a:cs typeface="+mn-ea"/>
                  <a:sym typeface="+mn-lt"/>
                </a:rPr>
                <a:t>内达血药浓度峰值，且舌下给药后药物暴露量与注射液</a:t>
              </a:r>
              <a:r>
                <a:rPr lang="zh-CN" altLang="en-US" sz="1400" b="1" dirty="0">
                  <a:solidFill>
                    <a:schemeClr val="accent6"/>
                  </a:solidFill>
                  <a:latin typeface="微软雅黑" panose="020B0503020204020204" charset="-122"/>
                  <a:ea typeface="微软雅黑" panose="020B0503020204020204" charset="-122"/>
                  <a:cs typeface="+mn-ea"/>
                  <a:sym typeface="+mn-lt"/>
                </a:rPr>
                <a:t>暴露相近</a:t>
              </a:r>
              <a:endParaRPr lang="zh-CN" altLang="en-US" sz="1400" b="1" dirty="0">
                <a:solidFill>
                  <a:schemeClr val="accent6"/>
                </a:solidFill>
                <a:latin typeface="微软雅黑" panose="020B0503020204020204" charset="-122"/>
                <a:ea typeface="微软雅黑" panose="020B0503020204020204" charset="-122"/>
                <a:cs typeface="+mn-ea"/>
                <a:sym typeface="+mn-lt"/>
              </a:endParaRPr>
            </a:p>
          </p:txBody>
        </p:sp>
        <p:sp>
          <p:nvSpPr>
            <p:cNvPr id="50" name="矩形: 圆顶角 49"/>
            <p:cNvSpPr/>
            <p:nvPr/>
          </p:nvSpPr>
          <p:spPr>
            <a:xfrm>
              <a:off x="1015236" y="2816147"/>
              <a:ext cx="4268114" cy="100832"/>
            </a:xfrm>
            <a:prstGeom prst="round2SameRect">
              <a:avLst>
                <a:gd name="adj1" fmla="val 50000"/>
                <a:gd name="adj2" fmla="val 0"/>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51" name="任意多边形: 形状 50" descr="D:\51PPT模板网\51pptmoban.com\图片.jpg"/>
            <p:cNvSpPr/>
            <p:nvPr/>
          </p:nvSpPr>
          <p:spPr>
            <a:xfrm>
              <a:off x="1075338" y="2816146"/>
              <a:ext cx="4135772" cy="437194"/>
            </a:xfrm>
            <a:custGeom>
              <a:avLst/>
              <a:gdLst>
                <a:gd name="connsiteX0" fmla="*/ 9463 w 5671603"/>
                <a:gd name="connsiteY0" fmla="*/ 0 h 642809"/>
                <a:gd name="connsiteX1" fmla="*/ 772663 w 5671603"/>
                <a:gd name="connsiteY1" fmla="*/ 0 h 642809"/>
                <a:gd name="connsiteX2" fmla="*/ 1678703 w 5671603"/>
                <a:gd name="connsiteY2" fmla="*/ 0 h 642809"/>
                <a:gd name="connsiteX3" fmla="*/ 1992767 w 5671603"/>
                <a:gd name="connsiteY3" fmla="*/ 0 h 642809"/>
                <a:gd name="connsiteX4" fmla="*/ 2565400 w 5671603"/>
                <a:gd name="connsiteY4" fmla="*/ 0 h 642809"/>
                <a:gd name="connsiteX5" fmla="*/ 2803588 w 5671603"/>
                <a:gd name="connsiteY5" fmla="*/ 0 h 642809"/>
                <a:gd name="connsiteX6" fmla="*/ 2868015 w 5671603"/>
                <a:gd name="connsiteY6" fmla="*/ 0 h 642809"/>
                <a:gd name="connsiteX7" fmla="*/ 3106203 w 5671603"/>
                <a:gd name="connsiteY7" fmla="*/ 0 h 642809"/>
                <a:gd name="connsiteX8" fmla="*/ 3678836 w 5671603"/>
                <a:gd name="connsiteY8" fmla="*/ 0 h 642809"/>
                <a:gd name="connsiteX9" fmla="*/ 3992900 w 5671603"/>
                <a:gd name="connsiteY9" fmla="*/ 0 h 642809"/>
                <a:gd name="connsiteX10" fmla="*/ 4898940 w 5671603"/>
                <a:gd name="connsiteY10" fmla="*/ 0 h 642809"/>
                <a:gd name="connsiteX11" fmla="*/ 5662140 w 5671603"/>
                <a:gd name="connsiteY11" fmla="*/ 0 h 642809"/>
                <a:gd name="connsiteX12" fmla="*/ 5300826 w 5671603"/>
                <a:gd name="connsiteY12" fmla="*/ 111760 h 642809"/>
                <a:gd name="connsiteX13" fmla="*/ 5173190 w 5671603"/>
                <a:gd name="connsiteY13" fmla="*/ 461024 h 642809"/>
                <a:gd name="connsiteX14" fmla="*/ 4898940 w 5671603"/>
                <a:gd name="connsiteY14" fmla="*/ 642809 h 642809"/>
                <a:gd name="connsiteX15" fmla="*/ 3992900 w 5671603"/>
                <a:gd name="connsiteY15" fmla="*/ 642809 h 642809"/>
                <a:gd name="connsiteX16" fmla="*/ 3106203 w 5671603"/>
                <a:gd name="connsiteY16" fmla="*/ 642809 h 642809"/>
                <a:gd name="connsiteX17" fmla="*/ 2565400 w 5671603"/>
                <a:gd name="connsiteY17" fmla="*/ 642809 h 642809"/>
                <a:gd name="connsiteX18" fmla="*/ 1678703 w 5671603"/>
                <a:gd name="connsiteY18" fmla="*/ 642809 h 642809"/>
                <a:gd name="connsiteX19" fmla="*/ 772663 w 5671603"/>
                <a:gd name="connsiteY19" fmla="*/ 642809 h 642809"/>
                <a:gd name="connsiteX20" fmla="*/ 498413 w 5671603"/>
                <a:gd name="connsiteY20" fmla="*/ 461024 h 642809"/>
                <a:gd name="connsiteX21" fmla="*/ 370777 w 5671603"/>
                <a:gd name="connsiteY21" fmla="*/ 111760 h 642809"/>
                <a:gd name="connsiteX22" fmla="*/ 9463 w 5671603"/>
                <a:gd name="connsiteY22" fmla="*/ 0 h 64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71603" h="642809">
                  <a:moveTo>
                    <a:pt x="9463" y="0"/>
                  </a:moveTo>
                  <a:lnTo>
                    <a:pt x="772663" y="0"/>
                  </a:lnTo>
                  <a:lnTo>
                    <a:pt x="1678703" y="0"/>
                  </a:lnTo>
                  <a:lnTo>
                    <a:pt x="1992767" y="0"/>
                  </a:lnTo>
                  <a:lnTo>
                    <a:pt x="2565400" y="0"/>
                  </a:lnTo>
                  <a:lnTo>
                    <a:pt x="2803588" y="0"/>
                  </a:lnTo>
                  <a:lnTo>
                    <a:pt x="2868015" y="0"/>
                  </a:lnTo>
                  <a:lnTo>
                    <a:pt x="3106203" y="0"/>
                  </a:lnTo>
                  <a:lnTo>
                    <a:pt x="3678836" y="0"/>
                  </a:lnTo>
                  <a:lnTo>
                    <a:pt x="3992900" y="0"/>
                  </a:lnTo>
                  <a:lnTo>
                    <a:pt x="4898940" y="0"/>
                  </a:lnTo>
                  <a:lnTo>
                    <a:pt x="5662140" y="0"/>
                  </a:lnTo>
                  <a:cubicBezTo>
                    <a:pt x="5729121" y="18627"/>
                    <a:pt x="5422799" y="-41277"/>
                    <a:pt x="5300826" y="111760"/>
                  </a:cubicBezTo>
                  <a:lnTo>
                    <a:pt x="5173190" y="461024"/>
                  </a:lnTo>
                  <a:cubicBezTo>
                    <a:pt x="5128005" y="567851"/>
                    <a:pt x="5022226" y="642809"/>
                    <a:pt x="4898940" y="642809"/>
                  </a:cubicBezTo>
                  <a:lnTo>
                    <a:pt x="3992900" y="642809"/>
                  </a:lnTo>
                  <a:lnTo>
                    <a:pt x="3106203" y="642809"/>
                  </a:lnTo>
                  <a:lnTo>
                    <a:pt x="2565400" y="642809"/>
                  </a:lnTo>
                  <a:lnTo>
                    <a:pt x="1678703" y="642809"/>
                  </a:lnTo>
                  <a:lnTo>
                    <a:pt x="772663" y="642809"/>
                  </a:lnTo>
                  <a:cubicBezTo>
                    <a:pt x="649377" y="642809"/>
                    <a:pt x="543598" y="567851"/>
                    <a:pt x="498413" y="461024"/>
                  </a:cubicBezTo>
                  <a:lnTo>
                    <a:pt x="370777" y="111760"/>
                  </a:lnTo>
                  <a:cubicBezTo>
                    <a:pt x="248804" y="-41277"/>
                    <a:pt x="-57518" y="18627"/>
                    <a:pt x="9463" y="0"/>
                  </a:cubicBezTo>
                  <a:close/>
                </a:path>
              </a:pathLst>
            </a:custGeom>
            <a:gradFill>
              <a:gsLst>
                <a:gs pos="0">
                  <a:schemeClr val="accent1">
                    <a:lumMod val="60000"/>
                    <a:lumOff val="40000"/>
                  </a:schemeClr>
                </a:gs>
                <a:gs pos="44000">
                  <a:schemeClr val="accent1"/>
                </a:gs>
              </a:gsLst>
              <a:lin ang="2700000" scaled="0"/>
            </a:gra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33333"/>
                </a:solidFill>
                <a:effectLst/>
                <a:uLnTx/>
                <a:uFillTx/>
                <a:latin typeface="Arial" panose="020B0604020202020204"/>
                <a:ea typeface="微软雅黑" panose="020B0503020204020204" charset="-122"/>
                <a:cs typeface="+mn-ea"/>
                <a:sym typeface="+mn-lt"/>
              </a:endParaRPr>
            </a:p>
          </p:txBody>
        </p:sp>
        <p:sp>
          <p:nvSpPr>
            <p:cNvPr id="52" name="Bullet1"/>
            <p:cNvSpPr txBox="1"/>
            <p:nvPr/>
          </p:nvSpPr>
          <p:spPr>
            <a:xfrm>
              <a:off x="1507827" y="2768047"/>
              <a:ext cx="3584737" cy="398952"/>
            </a:xfrm>
            <a:prstGeom prst="rect">
              <a:avLst/>
            </a:prstGeom>
            <a:noFill/>
          </p:spPr>
          <p:txBody>
            <a:bodyPr wrap="square" rtlCol="0" anchor="b" anchorCtr="0">
              <a:noAutofit/>
            </a:bodyPr>
            <a:lstStyle/>
            <a:p>
              <a:pPr lvl="0" defTabSz="913765">
                <a:lnSpc>
                  <a:spcPct val="120000"/>
                </a:lnSpc>
                <a:buSzPct val="25000"/>
                <a:defRPr/>
              </a:pPr>
              <a:r>
                <a:rPr lang="zh-CN" altLang="en-US" b="1" dirty="0">
                  <a:solidFill>
                    <a:schemeClr val="bg1"/>
                  </a:solidFill>
                  <a:latin typeface="微软雅黑" panose="020B0503020204020204" charset="-122"/>
                  <a:ea typeface="微软雅黑" panose="020B0503020204020204" charset="-122"/>
                  <a:cs typeface="Arial" panose="020B0604020202020204" pitchFamily="34" charset="0"/>
                </a:rPr>
                <a:t>吸收迅速，与注射液</a:t>
              </a:r>
              <a:r>
                <a:rPr lang="en-US" altLang="zh-CN" b="1" dirty="0">
                  <a:solidFill>
                    <a:schemeClr val="bg1"/>
                  </a:solidFill>
                  <a:latin typeface="微软雅黑" panose="020B0503020204020204" charset="-122"/>
                  <a:ea typeface="微软雅黑" panose="020B0503020204020204" charset="-122"/>
                  <a:cs typeface="Arial" panose="020B0604020202020204" pitchFamily="34" charset="0"/>
                </a:rPr>
                <a:t>AUC</a:t>
              </a:r>
              <a:r>
                <a:rPr lang="zh-CN" altLang="en-US" b="1" dirty="0">
                  <a:solidFill>
                    <a:schemeClr val="bg1"/>
                  </a:solidFill>
                  <a:latin typeface="微软雅黑" panose="020B0503020204020204" charset="-122"/>
                  <a:ea typeface="微软雅黑" panose="020B0503020204020204" charset="-122"/>
                  <a:cs typeface="Arial" panose="020B0604020202020204" pitchFamily="34" charset="0"/>
                </a:rPr>
                <a:t>相近</a:t>
              </a:r>
              <a:endParaRPr lang="zh-CN" altLang="en-US" b="1" dirty="0">
                <a:solidFill>
                  <a:schemeClr val="bg1"/>
                </a:solidFill>
                <a:latin typeface="微软雅黑" panose="020B0503020204020204" charset="-122"/>
                <a:ea typeface="微软雅黑" panose="020B0503020204020204" charset="-122"/>
                <a:cs typeface="Arial" panose="020B0604020202020204" pitchFamily="34" charset="0"/>
              </a:endParaRPr>
            </a:p>
          </p:txBody>
        </p:sp>
      </p:grpSp>
      <p:sp>
        <p:nvSpPr>
          <p:cNvPr id="57" name="矩形: 圆角 56"/>
          <p:cNvSpPr/>
          <p:nvPr/>
        </p:nvSpPr>
        <p:spPr>
          <a:xfrm>
            <a:off x="6284633" y="1445681"/>
            <a:ext cx="5311079" cy="4653862"/>
          </a:xfrm>
          <a:prstGeom prst="roundRect">
            <a:avLst>
              <a:gd name="adj" fmla="val 6148"/>
            </a:avLst>
          </a:prstGeom>
          <a:solidFill>
            <a:srgbClr val="FFFFFF"/>
          </a:solidFill>
          <a:ln w="19050" cap="flat">
            <a:solidFill>
              <a:schemeClr val="accent1"/>
            </a:solidFill>
            <a:prstDash val="solid"/>
            <a:miter/>
          </a:ln>
          <a:effectLst>
            <a:outerShdw blurRad="76200" dist="50800" dir="5400000" algn="t" rotWithShape="0">
              <a:schemeClr val="accent1">
                <a:alpha val="10000"/>
              </a:scheme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285750" indent="-285750">
              <a:lnSpc>
                <a:spcPct val="120000"/>
              </a:lnSpc>
              <a:spcAft>
                <a:spcPts val="600"/>
              </a:spcAft>
              <a:buFont typeface="Wingdings" panose="05000000000000000000" pitchFamily="2" charset="2"/>
              <a:buChar char="Ø"/>
            </a:pPr>
            <a:endParaRPr lang="en-US" altLang="zh-CN" sz="1600" dirty="0">
              <a:latin typeface="+mn-ea"/>
              <a:sym typeface="+mn-ea"/>
            </a:endParaRPr>
          </a:p>
          <a:p>
            <a:pPr marL="285750" indent="-285750">
              <a:lnSpc>
                <a:spcPct val="120000"/>
              </a:lnSpc>
              <a:spcAft>
                <a:spcPts val="600"/>
              </a:spcAft>
              <a:buFont typeface="Wingdings" panose="05000000000000000000" pitchFamily="2" charset="2"/>
              <a:buChar char="Ø"/>
            </a:pPr>
            <a:endParaRPr lang="en-US" altLang="zh-CN" sz="1600" b="1" dirty="0">
              <a:solidFill>
                <a:schemeClr val="accent6"/>
              </a:solidFill>
              <a:latin typeface="+mn-ea"/>
              <a:sym typeface="+mn-ea"/>
            </a:endParaRPr>
          </a:p>
          <a:p>
            <a:pPr marL="285750" indent="-285750">
              <a:lnSpc>
                <a:spcPct val="120000"/>
              </a:lnSpc>
              <a:spcAft>
                <a:spcPts val="600"/>
              </a:spcAft>
              <a:buFont typeface="Wingdings" panose="05000000000000000000" pitchFamily="2" charset="2"/>
              <a:buChar char="Ø"/>
            </a:pPr>
            <a:endParaRPr lang="zh-CN" altLang="en-US" sz="1600" dirty="0">
              <a:latin typeface="+mn-ea"/>
              <a:sym typeface="+mn-ea"/>
            </a:endParaRPr>
          </a:p>
          <a:p>
            <a:pPr marL="285750" indent="-285750">
              <a:lnSpc>
                <a:spcPct val="120000"/>
              </a:lnSpc>
              <a:spcAft>
                <a:spcPts val="600"/>
              </a:spcAft>
              <a:buFont typeface="Wingdings" panose="05000000000000000000" pitchFamily="2" charset="2"/>
              <a:buChar char="Ø"/>
            </a:pPr>
            <a:endParaRPr lang="zh-CN" altLang="en-US" sz="1600" dirty="0">
              <a:latin typeface="+mn-ea"/>
              <a:sym typeface="+mn-ea"/>
            </a:endParaRPr>
          </a:p>
        </p:txBody>
      </p:sp>
      <p:sp>
        <p:nvSpPr>
          <p:cNvPr id="58" name="矩形: 圆顶角 57"/>
          <p:cNvSpPr/>
          <p:nvPr/>
        </p:nvSpPr>
        <p:spPr>
          <a:xfrm>
            <a:off x="6782892" y="1370249"/>
            <a:ext cx="4268114" cy="100832"/>
          </a:xfrm>
          <a:prstGeom prst="round2SameRect">
            <a:avLst>
              <a:gd name="adj1" fmla="val 50000"/>
              <a:gd name="adj2" fmla="val 0"/>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59" name="任意多边形: 形状 58" descr="D:\51PPT模板网\51pptmoban.com\图片.jpg"/>
          <p:cNvSpPr/>
          <p:nvPr/>
        </p:nvSpPr>
        <p:spPr>
          <a:xfrm>
            <a:off x="6842994" y="1370248"/>
            <a:ext cx="4135772" cy="437194"/>
          </a:xfrm>
          <a:custGeom>
            <a:avLst/>
            <a:gdLst>
              <a:gd name="connsiteX0" fmla="*/ 9463 w 5671603"/>
              <a:gd name="connsiteY0" fmla="*/ 0 h 642809"/>
              <a:gd name="connsiteX1" fmla="*/ 772663 w 5671603"/>
              <a:gd name="connsiteY1" fmla="*/ 0 h 642809"/>
              <a:gd name="connsiteX2" fmla="*/ 1678703 w 5671603"/>
              <a:gd name="connsiteY2" fmla="*/ 0 h 642809"/>
              <a:gd name="connsiteX3" fmla="*/ 1992767 w 5671603"/>
              <a:gd name="connsiteY3" fmla="*/ 0 h 642809"/>
              <a:gd name="connsiteX4" fmla="*/ 2565400 w 5671603"/>
              <a:gd name="connsiteY4" fmla="*/ 0 h 642809"/>
              <a:gd name="connsiteX5" fmla="*/ 2803588 w 5671603"/>
              <a:gd name="connsiteY5" fmla="*/ 0 h 642809"/>
              <a:gd name="connsiteX6" fmla="*/ 2868015 w 5671603"/>
              <a:gd name="connsiteY6" fmla="*/ 0 h 642809"/>
              <a:gd name="connsiteX7" fmla="*/ 3106203 w 5671603"/>
              <a:gd name="connsiteY7" fmla="*/ 0 h 642809"/>
              <a:gd name="connsiteX8" fmla="*/ 3678836 w 5671603"/>
              <a:gd name="connsiteY8" fmla="*/ 0 h 642809"/>
              <a:gd name="connsiteX9" fmla="*/ 3992900 w 5671603"/>
              <a:gd name="connsiteY9" fmla="*/ 0 h 642809"/>
              <a:gd name="connsiteX10" fmla="*/ 4898940 w 5671603"/>
              <a:gd name="connsiteY10" fmla="*/ 0 h 642809"/>
              <a:gd name="connsiteX11" fmla="*/ 5662140 w 5671603"/>
              <a:gd name="connsiteY11" fmla="*/ 0 h 642809"/>
              <a:gd name="connsiteX12" fmla="*/ 5300826 w 5671603"/>
              <a:gd name="connsiteY12" fmla="*/ 111760 h 642809"/>
              <a:gd name="connsiteX13" fmla="*/ 5173190 w 5671603"/>
              <a:gd name="connsiteY13" fmla="*/ 461024 h 642809"/>
              <a:gd name="connsiteX14" fmla="*/ 4898940 w 5671603"/>
              <a:gd name="connsiteY14" fmla="*/ 642809 h 642809"/>
              <a:gd name="connsiteX15" fmla="*/ 3992900 w 5671603"/>
              <a:gd name="connsiteY15" fmla="*/ 642809 h 642809"/>
              <a:gd name="connsiteX16" fmla="*/ 3106203 w 5671603"/>
              <a:gd name="connsiteY16" fmla="*/ 642809 h 642809"/>
              <a:gd name="connsiteX17" fmla="*/ 2565400 w 5671603"/>
              <a:gd name="connsiteY17" fmla="*/ 642809 h 642809"/>
              <a:gd name="connsiteX18" fmla="*/ 1678703 w 5671603"/>
              <a:gd name="connsiteY18" fmla="*/ 642809 h 642809"/>
              <a:gd name="connsiteX19" fmla="*/ 772663 w 5671603"/>
              <a:gd name="connsiteY19" fmla="*/ 642809 h 642809"/>
              <a:gd name="connsiteX20" fmla="*/ 498413 w 5671603"/>
              <a:gd name="connsiteY20" fmla="*/ 461024 h 642809"/>
              <a:gd name="connsiteX21" fmla="*/ 370777 w 5671603"/>
              <a:gd name="connsiteY21" fmla="*/ 111760 h 642809"/>
              <a:gd name="connsiteX22" fmla="*/ 9463 w 5671603"/>
              <a:gd name="connsiteY22" fmla="*/ 0 h 64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71603" h="642809">
                <a:moveTo>
                  <a:pt x="9463" y="0"/>
                </a:moveTo>
                <a:lnTo>
                  <a:pt x="772663" y="0"/>
                </a:lnTo>
                <a:lnTo>
                  <a:pt x="1678703" y="0"/>
                </a:lnTo>
                <a:lnTo>
                  <a:pt x="1992767" y="0"/>
                </a:lnTo>
                <a:lnTo>
                  <a:pt x="2565400" y="0"/>
                </a:lnTo>
                <a:lnTo>
                  <a:pt x="2803588" y="0"/>
                </a:lnTo>
                <a:lnTo>
                  <a:pt x="2868015" y="0"/>
                </a:lnTo>
                <a:lnTo>
                  <a:pt x="3106203" y="0"/>
                </a:lnTo>
                <a:lnTo>
                  <a:pt x="3678836" y="0"/>
                </a:lnTo>
                <a:lnTo>
                  <a:pt x="3992900" y="0"/>
                </a:lnTo>
                <a:lnTo>
                  <a:pt x="4898940" y="0"/>
                </a:lnTo>
                <a:lnTo>
                  <a:pt x="5662140" y="0"/>
                </a:lnTo>
                <a:cubicBezTo>
                  <a:pt x="5729121" y="18627"/>
                  <a:pt x="5422799" y="-41277"/>
                  <a:pt x="5300826" y="111760"/>
                </a:cubicBezTo>
                <a:lnTo>
                  <a:pt x="5173190" y="461024"/>
                </a:lnTo>
                <a:cubicBezTo>
                  <a:pt x="5128005" y="567851"/>
                  <a:pt x="5022226" y="642809"/>
                  <a:pt x="4898940" y="642809"/>
                </a:cubicBezTo>
                <a:lnTo>
                  <a:pt x="3992900" y="642809"/>
                </a:lnTo>
                <a:lnTo>
                  <a:pt x="3106203" y="642809"/>
                </a:lnTo>
                <a:lnTo>
                  <a:pt x="2565400" y="642809"/>
                </a:lnTo>
                <a:lnTo>
                  <a:pt x="1678703" y="642809"/>
                </a:lnTo>
                <a:lnTo>
                  <a:pt x="772663" y="642809"/>
                </a:lnTo>
                <a:cubicBezTo>
                  <a:pt x="649377" y="642809"/>
                  <a:pt x="543598" y="567851"/>
                  <a:pt x="498413" y="461024"/>
                </a:cubicBezTo>
                <a:lnTo>
                  <a:pt x="370777" y="111760"/>
                </a:lnTo>
                <a:cubicBezTo>
                  <a:pt x="248804" y="-41277"/>
                  <a:pt x="-57518" y="18627"/>
                  <a:pt x="9463" y="0"/>
                </a:cubicBezTo>
                <a:close/>
              </a:path>
            </a:pathLst>
          </a:custGeom>
          <a:gradFill>
            <a:gsLst>
              <a:gs pos="0">
                <a:schemeClr val="accent1">
                  <a:lumMod val="60000"/>
                  <a:lumOff val="40000"/>
                </a:schemeClr>
              </a:gs>
              <a:gs pos="44000">
                <a:schemeClr val="accent1"/>
              </a:gs>
            </a:gsLst>
            <a:lin ang="2700000" scaled="0"/>
          </a:gra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33333"/>
              </a:solidFill>
              <a:effectLst/>
              <a:uLnTx/>
              <a:uFillTx/>
              <a:latin typeface="Arial" panose="020B0604020202020204"/>
              <a:ea typeface="微软雅黑" panose="020B0503020204020204" charset="-122"/>
              <a:cs typeface="+mn-ea"/>
              <a:sym typeface="+mn-lt"/>
            </a:endParaRPr>
          </a:p>
        </p:txBody>
      </p:sp>
      <p:sp>
        <p:nvSpPr>
          <p:cNvPr id="60" name="Bullet1"/>
          <p:cNvSpPr txBox="1"/>
          <p:nvPr/>
        </p:nvSpPr>
        <p:spPr>
          <a:xfrm>
            <a:off x="6980890" y="1381790"/>
            <a:ext cx="3584737" cy="437194"/>
          </a:xfrm>
          <a:prstGeom prst="rect">
            <a:avLst/>
          </a:prstGeom>
          <a:noFill/>
        </p:spPr>
        <p:txBody>
          <a:bodyPr wrap="square" rtlCol="0" anchor="b" anchorCtr="0">
            <a:noAutofit/>
          </a:bodyPr>
          <a:lstStyle/>
          <a:p>
            <a:pPr algn="ctr" defTabSz="609600"/>
            <a:endParaRPr lang="zh-CN" altLang="en-US" b="1" dirty="0">
              <a:solidFill>
                <a:srgbClr val="FFFFFF"/>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68" name="Bullet1"/>
          <p:cNvSpPr txBox="1"/>
          <p:nvPr/>
        </p:nvSpPr>
        <p:spPr>
          <a:xfrm>
            <a:off x="8142666" y="3235265"/>
            <a:ext cx="3800902" cy="437194"/>
          </a:xfrm>
          <a:prstGeom prst="rect">
            <a:avLst/>
          </a:prstGeom>
          <a:noFill/>
        </p:spPr>
        <p:txBody>
          <a:bodyPr wrap="square" rtlCol="0" anchor="b" anchorCtr="0">
            <a:noAutofit/>
          </a:bodyPr>
          <a:lstStyle/>
          <a:p>
            <a:pPr lvl="0" defTabSz="913765">
              <a:lnSpc>
                <a:spcPct val="120000"/>
              </a:lnSpc>
              <a:buSzPct val="25000"/>
              <a:defRPr/>
            </a:pPr>
            <a:r>
              <a:rPr lang="zh-CN" altLang="en-US" b="1" dirty="0">
                <a:solidFill>
                  <a:schemeClr val="bg1"/>
                </a:solidFill>
                <a:latin typeface="Arial" panose="020B0604020202020204" pitchFamily="34" charset="0"/>
                <a:cs typeface="Arial" panose="020B0604020202020204" pitchFamily="34" charset="0"/>
              </a:rPr>
              <a:t>降低输液使用率，节约用药成本</a:t>
            </a:r>
            <a:endParaRPr lang="zh-CN" altLang="en-US" b="1" dirty="0">
              <a:solidFill>
                <a:schemeClr val="bg1"/>
              </a:solidFill>
              <a:latin typeface="Arial" panose="020B0604020202020204" pitchFamily="34" charset="0"/>
              <a:cs typeface="Arial" panose="020B0604020202020204" pitchFamily="34" charset="0"/>
            </a:endParaRPr>
          </a:p>
        </p:txBody>
      </p:sp>
      <p:sp>
        <p:nvSpPr>
          <p:cNvPr id="69" name="任意多边形: 形状 7"/>
          <p:cNvSpPr/>
          <p:nvPr>
            <p:custDataLst>
              <p:tags r:id="rId4"/>
            </p:custDataLst>
          </p:nvPr>
        </p:nvSpPr>
        <p:spPr>
          <a:xfrm>
            <a:off x="5342799" y="3135987"/>
            <a:ext cx="942768" cy="1045910"/>
          </a:xfrm>
          <a:custGeom>
            <a:avLst/>
            <a:gdLst>
              <a:gd name="connsiteX0" fmla="*/ 0 w 10969200"/>
              <a:gd name="connsiteY0" fmla="*/ 0 h 3529797"/>
              <a:gd name="connsiteX1" fmla="*/ 9748804 w 10969200"/>
              <a:gd name="connsiteY1" fmla="*/ 963548 h 3529797"/>
              <a:gd name="connsiteX2" fmla="*/ 10135800 w 10969200"/>
              <a:gd name="connsiteY2" fmla="*/ 955331 h 3529797"/>
              <a:gd name="connsiteX3" fmla="*/ 10135800 w 10969200"/>
              <a:gd name="connsiteY3" fmla="*/ 447619 h 3529797"/>
              <a:gd name="connsiteX4" fmla="*/ 10969200 w 10969200"/>
              <a:gd name="connsiteY4" fmla="*/ 1583634 h 3529797"/>
              <a:gd name="connsiteX5" fmla="*/ 10135800 w 10969200"/>
              <a:gd name="connsiteY5" fmla="*/ 2719649 h 3529797"/>
              <a:gd name="connsiteX6" fmla="*/ 10135800 w 10969200"/>
              <a:gd name="connsiteY6" fmla="*/ 2231548 h 3529797"/>
              <a:gd name="connsiteX7" fmla="*/ 8978224 w 10969200"/>
              <a:gd name="connsiteY7" fmla="*/ 2247545 h 3529797"/>
              <a:gd name="connsiteX8" fmla="*/ 0 w 10969200"/>
              <a:gd name="connsiteY8" fmla="*/ 3529797 h 352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69200" h="3529797">
                <a:moveTo>
                  <a:pt x="0" y="0"/>
                </a:moveTo>
                <a:cubicBezTo>
                  <a:pt x="3063277" y="778525"/>
                  <a:pt x="6747271" y="1008367"/>
                  <a:pt x="9748804" y="963548"/>
                </a:cubicBezTo>
                <a:lnTo>
                  <a:pt x="10135800" y="955331"/>
                </a:lnTo>
                <a:lnTo>
                  <a:pt x="10135800" y="447619"/>
                </a:lnTo>
                <a:lnTo>
                  <a:pt x="10969200" y="1583634"/>
                </a:lnTo>
                <a:lnTo>
                  <a:pt x="10135800" y="2719649"/>
                </a:lnTo>
                <a:lnTo>
                  <a:pt x="10135800" y="2231548"/>
                </a:lnTo>
                <a:lnTo>
                  <a:pt x="8978224" y="2247545"/>
                </a:lnTo>
                <a:cubicBezTo>
                  <a:pt x="5793188" y="2320957"/>
                  <a:pt x="2580542" y="2619391"/>
                  <a:pt x="0" y="3529797"/>
                </a:cubicBezTo>
                <a:close/>
              </a:path>
            </a:pathLst>
          </a:custGeom>
          <a:gradFill flip="none" rotWithShape="1">
            <a:gsLst>
              <a:gs pos="100000">
                <a:schemeClr val="accent1">
                  <a:alpha val="40000"/>
                </a:schemeClr>
              </a:gs>
              <a:gs pos="47000">
                <a:schemeClr val="accent1">
                  <a:alpha val="20000"/>
                </a:schemeClr>
              </a:gs>
              <a:gs pos="0">
                <a:schemeClr val="accent1">
                  <a:alpha val="0"/>
                </a:schemeClr>
              </a:gs>
            </a:gsLst>
            <a:lin ang="0" scaled="1"/>
            <a:tileRect/>
          </a:gradFill>
          <a:ln w="15875">
            <a:gradFill flip="none" rotWithShape="1">
              <a:gsLst>
                <a:gs pos="68000">
                  <a:schemeClr val="accent1"/>
                </a:gs>
                <a:gs pos="33000">
                  <a:schemeClr val="accent1">
                    <a:alpha val="40000"/>
                  </a:schemeClr>
                </a:gs>
                <a:gs pos="0">
                  <a:schemeClr val="accent1">
                    <a:alpha val="0"/>
                  </a:schemeClr>
                </a:gs>
                <a:gs pos="100000">
                  <a:schemeClr val="accent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white"/>
              </a:solidFill>
              <a:effectLst/>
              <a:uLnTx/>
              <a:uFillTx/>
              <a:latin typeface="Roboto Regular"/>
              <a:ea typeface="思源黑体 CN Regular" panose="020B0500000000000000" charset="-122"/>
              <a:cs typeface="+mn-cs"/>
            </a:endParaRPr>
          </a:p>
        </p:txBody>
      </p:sp>
      <p:sp>
        <p:nvSpPr>
          <p:cNvPr id="70" name="灯片编号占位符 1"/>
          <p:cNvSpPr>
            <a:spLocks noGrp="1"/>
          </p:cNvSpPr>
          <p:nvPr>
            <p:ph type="sldNum" sz="quarter" idx="4"/>
          </p:nvPr>
        </p:nvSpPr>
        <p:spPr>
          <a:xfrm>
            <a:off x="11414213" y="6305007"/>
            <a:ext cx="529355" cy="535450"/>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8</a:t>
            </a:r>
            <a:endParaRPr kumimoji="0" lang="zh-CN" altLang="en-US" sz="1600" b="0"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37" name="Bullet1"/>
          <p:cNvSpPr txBox="1"/>
          <p:nvPr/>
        </p:nvSpPr>
        <p:spPr>
          <a:xfrm>
            <a:off x="7577857" y="1304758"/>
            <a:ext cx="2666046" cy="437194"/>
          </a:xfrm>
          <a:prstGeom prst="rect">
            <a:avLst/>
          </a:prstGeom>
          <a:noFill/>
        </p:spPr>
        <p:txBody>
          <a:bodyPr wrap="square" rtlCol="0" anchor="b" anchorCtr="0">
            <a:noAutofit/>
          </a:bodyPr>
          <a:lstStyle/>
          <a:p>
            <a:pPr lvl="0" defTabSz="913765">
              <a:lnSpc>
                <a:spcPct val="120000"/>
              </a:lnSpc>
              <a:buSzPct val="25000"/>
              <a:defRPr/>
            </a:pPr>
            <a:r>
              <a:rPr lang="zh-CN" altLang="en-US" b="1" dirty="0">
                <a:solidFill>
                  <a:schemeClr val="bg1"/>
                </a:solidFill>
                <a:latin typeface="微软雅黑" panose="020B0503020204020204" charset="-122"/>
                <a:ea typeface="微软雅黑" panose="020B0503020204020204" charset="-122"/>
                <a:cs typeface="Arial" panose="020B0604020202020204" pitchFamily="34" charset="0"/>
              </a:rPr>
              <a:t>创新性带来的临床获益</a:t>
            </a:r>
            <a:endParaRPr lang="zh-CN" altLang="en-US" b="1"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40" name="矩形 39"/>
          <p:cNvSpPr/>
          <p:nvPr>
            <p:custDataLst>
              <p:tags r:id="rId5"/>
            </p:custDataLst>
          </p:nvPr>
        </p:nvSpPr>
        <p:spPr>
          <a:xfrm>
            <a:off x="6492987" y="3264785"/>
            <a:ext cx="4921226" cy="429460"/>
          </a:xfrm>
          <a:prstGeom prst="rect">
            <a:avLst/>
          </a:prstGeom>
          <a:solidFill>
            <a:schemeClr val="bg1">
              <a:lumMod val="95000"/>
            </a:schemeClr>
          </a:solidFill>
        </p:spPr>
        <p:txBody>
          <a:bodyPr wrap="square" anchor="ctr" anchorCtr="0">
            <a:noAutofit/>
          </a:bodyPr>
          <a:lstStyle/>
          <a:p>
            <a:pPr algn="ctr"/>
            <a:r>
              <a:rPr kumimoji="1" lang="zh-CN" altLang="en-US" sz="1600" b="1" dirty="0">
                <a:solidFill>
                  <a:srgbClr val="00B140"/>
                </a:solidFill>
                <a:latin typeface="Times New Roman" panose="02020603050405020304" pitchFamily="18" charset="0"/>
                <a:ea typeface="微软雅黑" panose="020B0503020204020204" charset="-122"/>
                <a:cs typeface="Times New Roman" panose="02020603050405020304" pitchFamily="18" charset="0"/>
                <a:sym typeface="+mn-ea"/>
              </a:rPr>
              <a:t>满足卒中患者不同治疗场景需求</a:t>
            </a:r>
            <a:endParaRPr kumimoji="1" lang="zh-CN" altLang="en-US" sz="1600" b="1" dirty="0">
              <a:solidFill>
                <a:srgbClr val="00B140"/>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42" name="矩形 41"/>
          <p:cNvSpPr/>
          <p:nvPr>
            <p:custDataLst>
              <p:tags r:id="rId6"/>
            </p:custDataLst>
          </p:nvPr>
        </p:nvSpPr>
        <p:spPr>
          <a:xfrm>
            <a:off x="6492987" y="1904416"/>
            <a:ext cx="4921226" cy="429460"/>
          </a:xfrm>
          <a:prstGeom prst="rect">
            <a:avLst/>
          </a:prstGeom>
          <a:solidFill>
            <a:schemeClr val="bg1">
              <a:lumMod val="95000"/>
            </a:schemeClr>
          </a:solidFill>
        </p:spPr>
        <p:txBody>
          <a:bodyPr wrap="square" anchor="ctr" anchorCtr="0">
            <a:noAutofit/>
          </a:bodyPr>
          <a:lstStyle/>
          <a:p>
            <a:pPr algn="ctr" defTabSz="609600"/>
            <a:r>
              <a:rPr kumimoji="1" lang="zh-CN" altLang="en-US" sz="1600" b="1" dirty="0">
                <a:solidFill>
                  <a:srgbClr val="00B140"/>
                </a:solidFill>
                <a:latin typeface="Times New Roman" panose="02020603050405020304" pitchFamily="18" charset="0"/>
                <a:ea typeface="微软雅黑" panose="020B0503020204020204" charset="-122"/>
                <a:cs typeface="Times New Roman" panose="02020603050405020304" pitchFamily="18" charset="0"/>
              </a:rPr>
              <a:t>更适合特殊病生理状态的患者</a:t>
            </a:r>
            <a:endParaRPr kumimoji="1" lang="zh-CN" altLang="en-US" sz="1600" b="1" dirty="0">
              <a:solidFill>
                <a:srgbClr val="00B14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44" name="矩形 43"/>
          <p:cNvSpPr/>
          <p:nvPr>
            <p:custDataLst>
              <p:tags r:id="rId7"/>
            </p:custDataLst>
          </p:nvPr>
        </p:nvSpPr>
        <p:spPr>
          <a:xfrm>
            <a:off x="6492987" y="4844324"/>
            <a:ext cx="4921226" cy="429460"/>
          </a:xfrm>
          <a:prstGeom prst="rect">
            <a:avLst/>
          </a:prstGeom>
          <a:solidFill>
            <a:schemeClr val="bg1">
              <a:lumMod val="95000"/>
            </a:schemeClr>
          </a:solidFill>
        </p:spPr>
        <p:txBody>
          <a:bodyPr wrap="square" anchor="ctr" anchorCtr="0">
            <a:noAutofit/>
          </a:bodyPr>
          <a:lstStyle/>
          <a:p>
            <a:pPr algn="ctr"/>
            <a:r>
              <a:rPr kumimoji="1" lang="zh-CN" altLang="en-US" sz="1600" b="1" dirty="0">
                <a:solidFill>
                  <a:srgbClr val="00B140"/>
                </a:solidFill>
                <a:latin typeface="Times New Roman" panose="02020603050405020304" pitchFamily="18" charset="0"/>
                <a:ea typeface="微软雅黑" panose="020B0503020204020204" charset="-122"/>
                <a:cs typeface="Times New Roman" panose="02020603050405020304" pitchFamily="18" charset="0"/>
                <a:sym typeface="+mn-ea"/>
              </a:rPr>
              <a:t>降低输液使用率，节约用药成本</a:t>
            </a:r>
            <a:endParaRPr kumimoji="1" lang="zh-CN" altLang="en-US" sz="1600" b="1" dirty="0">
              <a:solidFill>
                <a:srgbClr val="00B140"/>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1" name="矩形 10"/>
          <p:cNvSpPr/>
          <p:nvPr/>
        </p:nvSpPr>
        <p:spPr>
          <a:xfrm>
            <a:off x="6382069" y="2398356"/>
            <a:ext cx="5102964" cy="523220"/>
          </a:xfrm>
          <a:prstGeom prst="rect">
            <a:avLst/>
          </a:prstGeom>
        </p:spPr>
        <p:txBody>
          <a:bodyPr wrap="square">
            <a:spAutoFit/>
          </a:bodyPr>
          <a:lstStyle/>
          <a:p>
            <a:pPr marL="285750" indent="-285750">
              <a:buFont typeface="Wingdings" panose="05000000000000000000" pitchFamily="2" charset="2"/>
              <a:buChar char="Ø"/>
            </a:pPr>
            <a:r>
              <a:rPr lang="zh-CN" altLang="en-US" sz="1400" dirty="0">
                <a:latin typeface="+mn-ea"/>
                <a:sym typeface="+mn-ea"/>
              </a:rPr>
              <a:t>舌下含服能够满足心衰、肝肾功能异常等不适合静脉滴注以及吞咽困难的</a:t>
            </a:r>
            <a:r>
              <a:rPr lang="zh-CN" altLang="en-US" sz="1400" b="1" dirty="0">
                <a:solidFill>
                  <a:schemeClr val="accent6"/>
                </a:solidFill>
                <a:latin typeface="+mn-ea"/>
                <a:sym typeface="+mn-ea"/>
              </a:rPr>
              <a:t>特殊病生理状态患者的用药需求</a:t>
            </a:r>
            <a:endParaRPr lang="zh-CN" altLang="en-US" sz="1400" dirty="0"/>
          </a:p>
        </p:txBody>
      </p:sp>
      <p:sp>
        <p:nvSpPr>
          <p:cNvPr id="13" name="文本框 12"/>
          <p:cNvSpPr txBox="1"/>
          <p:nvPr/>
        </p:nvSpPr>
        <p:spPr>
          <a:xfrm>
            <a:off x="6382069" y="3721443"/>
            <a:ext cx="5036019" cy="769441"/>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400" dirty="0">
                <a:latin typeface="+mn-ea"/>
                <a:sym typeface="+mn-ea"/>
              </a:rPr>
              <a:t>相较静脉滴注，用药方式更加便捷，可满足患者多种治疗场景需求，避免静脉炎的发生，</a:t>
            </a:r>
            <a:r>
              <a:rPr lang="zh-CN" altLang="en-US" sz="1400" b="1" dirty="0">
                <a:solidFill>
                  <a:schemeClr val="accent6"/>
                </a:solidFill>
                <a:latin typeface="+mn-ea"/>
                <a:sym typeface="+mn-ea"/>
              </a:rPr>
              <a:t>依从性更高</a:t>
            </a:r>
            <a:endParaRPr lang="en-US" altLang="zh-CN" sz="1400" b="1" dirty="0">
              <a:solidFill>
                <a:schemeClr val="accent6"/>
              </a:solidFill>
              <a:latin typeface="+mn-ea"/>
              <a:sym typeface="+mn-ea"/>
            </a:endParaRPr>
          </a:p>
          <a:p>
            <a:endParaRPr lang="zh-CN" altLang="en-US" sz="1600" dirty="0"/>
          </a:p>
        </p:txBody>
      </p:sp>
      <p:sp>
        <p:nvSpPr>
          <p:cNvPr id="15" name="文本框 14"/>
          <p:cNvSpPr txBox="1"/>
          <p:nvPr/>
        </p:nvSpPr>
        <p:spPr>
          <a:xfrm>
            <a:off x="6382069" y="5286694"/>
            <a:ext cx="5070451" cy="587469"/>
          </a:xfrm>
          <a:prstGeom prst="rect">
            <a:avLst/>
          </a:prstGeom>
          <a:noFill/>
        </p:spPr>
        <p:txBody>
          <a:bodyPr wrap="square" rtlCol="0">
            <a:spAutoFit/>
          </a:bodyPr>
          <a:lstStyle/>
          <a:p>
            <a:pPr marL="285750" indent="-285750">
              <a:lnSpc>
                <a:spcPct val="120000"/>
              </a:lnSpc>
              <a:spcAft>
                <a:spcPts val="600"/>
              </a:spcAft>
              <a:buFont typeface="Wingdings" panose="05000000000000000000" pitchFamily="2" charset="2"/>
              <a:buChar char="Ø"/>
            </a:pPr>
            <a:r>
              <a:rPr lang="zh-CN" altLang="en-US" sz="1400" dirty="0">
                <a:latin typeface="+mn-ea"/>
                <a:sym typeface="+mn-ea"/>
              </a:rPr>
              <a:t>无需配置，降低患者用药成本的同时，还</a:t>
            </a:r>
            <a:r>
              <a:rPr lang="zh-CN" altLang="en-US" sz="1400" b="1" dirty="0">
                <a:solidFill>
                  <a:schemeClr val="accent6"/>
                </a:solidFill>
                <a:latin typeface="+mn-ea"/>
                <a:cs typeface="微软雅黑" panose="020B0503020204020204" charset="-122"/>
                <a:sym typeface="+mn-ea"/>
              </a:rPr>
              <a:t>降低了医院住院患者静脉输液使用率</a:t>
            </a:r>
            <a:endParaRPr lang="zh-CN" altLang="en-US" sz="1400" dirty="0">
              <a:latin typeface="+mn-ea"/>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09" name="think-cell 幻灯片" r:id="rId2" imgW="5715" imgH="5715" progId="TCLayout.ActiveDocument.1">
                  <p:embed/>
                </p:oleObj>
              </mc:Choice>
              <mc:Fallback>
                <p:oleObj name="think-cell 幻灯片" r:id="rId2" imgW="5715" imgH="5715" progId="TCLayout.ActiveDocument.1">
                  <p:embed/>
                  <p:pic>
                    <p:nvPicPr>
                      <p:cNvPr id="0" name="think-cell data - do not delete"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3" name="文本框 17"/>
          <p:cNvSpPr txBox="1"/>
          <p:nvPr/>
        </p:nvSpPr>
        <p:spPr>
          <a:xfrm>
            <a:off x="2207663" y="41394"/>
            <a:ext cx="544830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w="9525">
                  <a:solidFill>
                    <a:srgbClr val="FFFFFF"/>
                  </a:solidFill>
                  <a:prstDash val="solid"/>
                </a:ln>
                <a:solidFill>
                  <a:srgbClr val="00B140"/>
                </a:solidFill>
                <a:effectLst>
                  <a:outerShdw blurRad="12700" dist="38100" dir="2700000" algn="tl" rotWithShape="0">
                    <a:srgbClr val="FFFFFF">
                      <a:lumMod val="50000"/>
                    </a:srgbClr>
                  </a:outerShdw>
                </a:effectLst>
                <a:uLnTx/>
                <a:uFillTx/>
                <a:latin typeface="微软雅黑" panose="020B0503020204020204" charset="-122"/>
                <a:ea typeface="微软雅黑" panose="020B0503020204020204" charset="-122"/>
                <a:cs typeface="Helvetica"/>
                <a:sym typeface="微软雅黑" panose="020B0503020204020204" charset="-122"/>
              </a:rPr>
              <a:t>0</a:t>
            </a:r>
            <a:r>
              <a:rPr lang="en-US" altLang="zh-CN" sz="2000" b="1" dirty="0">
                <a:ln w="9525">
                  <a:solidFill>
                    <a:srgbClr val="FFFFFF"/>
                  </a:solidFill>
                  <a:prstDash val="solid"/>
                </a:ln>
                <a:solidFill>
                  <a:srgbClr val="00B140"/>
                </a:solidFill>
                <a:effectLst>
                  <a:outerShdw blurRad="12700" dist="38100" dir="2700000" algn="tl" rotWithShape="0">
                    <a:srgbClr val="FFFFFF">
                      <a:lumMod val="50000"/>
                    </a:srgbClr>
                  </a:outerShdw>
                </a:effectLst>
                <a:latin typeface="微软雅黑" panose="020B0503020204020204" charset="-122"/>
                <a:ea typeface="微软雅黑" panose="020B0503020204020204" charset="-122"/>
                <a:cs typeface="Helvetica"/>
                <a:sym typeface="微软雅黑" panose="020B0503020204020204" charset="-122"/>
              </a:rPr>
              <a:t>5</a:t>
            </a:r>
            <a:endParaRPr kumimoji="0" lang="zh-CN" altLang="en-US" sz="2000" b="1" i="0" u="none" strike="noStrike" kern="1200" cap="none" spc="0" normalizeH="0" baseline="0" noProof="0" dirty="0">
              <a:ln w="9525">
                <a:solidFill>
                  <a:srgbClr val="FFFFFF"/>
                </a:solidFill>
                <a:prstDash val="solid"/>
              </a:ln>
              <a:solidFill>
                <a:srgbClr val="00B140"/>
              </a:solidFill>
              <a:effectLst>
                <a:outerShdw blurRad="12700" dist="38100" dir="2700000" algn="tl" rotWithShape="0">
                  <a:srgbClr val="FFFFFF">
                    <a:lumMod val="50000"/>
                  </a:srgbClr>
                </a:outerShdw>
              </a:effectLst>
              <a:uLnTx/>
              <a:uFillTx/>
              <a:latin typeface="微软雅黑" panose="020B0503020204020204" charset="-122"/>
              <a:ea typeface="微软雅黑" panose="020B0503020204020204" charset="-122"/>
              <a:cs typeface="Helvetica"/>
              <a:sym typeface="微软雅黑" panose="020B0503020204020204" charset="-122"/>
            </a:endParaRPr>
          </a:p>
        </p:txBody>
      </p:sp>
      <p:sp>
        <p:nvSpPr>
          <p:cNvPr id="5" name="文本框 14"/>
          <p:cNvSpPr txBox="1"/>
          <p:nvPr/>
        </p:nvSpPr>
        <p:spPr>
          <a:xfrm>
            <a:off x="5424848" y="122790"/>
            <a:ext cx="1434688" cy="246221"/>
          </a:xfrm>
          <a:prstGeom prst="rect">
            <a:avLst/>
          </a:prstGeom>
          <a:noFill/>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300" normalizeH="0" baseline="0" noProof="0" dirty="0">
                <a:ln>
                  <a:noFill/>
                </a:ln>
                <a:solidFill>
                  <a:srgbClr val="00B140"/>
                </a:solidFill>
                <a:effectLst/>
                <a:uLnTx/>
                <a:uFillTx/>
                <a:latin typeface="微软雅黑" panose="020B0503020204020204" charset="-122"/>
                <a:ea typeface="微软雅黑" panose="020B0503020204020204" charset="-122"/>
                <a:cs typeface="Helvetica"/>
                <a:sym typeface="微软雅黑" panose="020B0503020204020204" charset="-122"/>
              </a:rPr>
              <a:t>公平性</a:t>
            </a:r>
            <a:r>
              <a:rPr kumimoji="0" lang="en-US" altLang="zh-CN" sz="1600" b="1" i="0" u="none" strike="noStrike" kern="1200" cap="none" spc="300" normalizeH="0" baseline="0" noProof="0" dirty="0">
                <a:ln>
                  <a:noFill/>
                </a:ln>
                <a:solidFill>
                  <a:srgbClr val="00B140"/>
                </a:solidFill>
                <a:effectLst/>
                <a:uLnTx/>
                <a:uFillTx/>
                <a:latin typeface="微软雅黑" panose="020B0503020204020204" charset="-122"/>
                <a:ea typeface="微软雅黑" panose="020B0503020204020204" charset="-122"/>
                <a:cs typeface="Helvetica"/>
                <a:sym typeface="微软雅黑" panose="020B0503020204020204" charset="-122"/>
              </a:rPr>
              <a:t>(</a:t>
            </a:r>
            <a:r>
              <a:rPr lang="en-US" altLang="zh-CN" sz="1600" b="1" spc="300" dirty="0">
                <a:solidFill>
                  <a:srgbClr val="00B140"/>
                </a:solidFill>
                <a:latin typeface="微软雅黑" panose="020B0503020204020204" charset="-122"/>
                <a:ea typeface="微软雅黑" panose="020B0503020204020204" charset="-122"/>
                <a:cs typeface="Helvetica"/>
                <a:sym typeface="微软雅黑" panose="020B0503020204020204" charset="-122"/>
              </a:rPr>
              <a:t>1</a:t>
            </a:r>
            <a:r>
              <a:rPr kumimoji="0" lang="en-US" altLang="zh-CN" sz="1600" b="1" i="0" u="none" strike="noStrike" kern="1200" cap="none" spc="300" normalizeH="0" baseline="0" noProof="0" dirty="0">
                <a:ln>
                  <a:noFill/>
                </a:ln>
                <a:solidFill>
                  <a:srgbClr val="00B140"/>
                </a:solidFill>
                <a:effectLst/>
                <a:uLnTx/>
                <a:uFillTx/>
                <a:latin typeface="微软雅黑" panose="020B0503020204020204" charset="-122"/>
                <a:ea typeface="微软雅黑" panose="020B0503020204020204" charset="-122"/>
                <a:cs typeface="Helvetica"/>
                <a:sym typeface="微软雅黑" panose="020B0503020204020204" charset="-122"/>
              </a:rPr>
              <a:t>/2)</a:t>
            </a:r>
            <a:endParaRPr kumimoji="0" lang="zh-CN" altLang="en-US" sz="1600" b="1" i="0" u="none" strike="noStrike" kern="1200" cap="none" spc="300" normalizeH="0" baseline="0" noProof="0" dirty="0">
              <a:ln>
                <a:noFill/>
              </a:ln>
              <a:solidFill>
                <a:srgbClr val="00B140"/>
              </a:solidFill>
              <a:effectLst/>
              <a:uLnTx/>
              <a:uFillTx/>
              <a:latin typeface="微软雅黑" panose="020B0503020204020204" charset="-122"/>
              <a:ea typeface="微软雅黑" panose="020B0503020204020204" charset="-122"/>
              <a:cs typeface="Helvetica"/>
              <a:sym typeface="微软雅黑" panose="020B0503020204020204" charset="-122"/>
            </a:endParaRPr>
          </a:p>
        </p:txBody>
      </p:sp>
      <p:cxnSp>
        <p:nvCxnSpPr>
          <p:cNvPr id="6" name="直接连接符 18"/>
          <p:cNvCxnSpPr/>
          <p:nvPr/>
        </p:nvCxnSpPr>
        <p:spPr>
          <a:xfrm>
            <a:off x="8234406" y="278672"/>
            <a:ext cx="2694165" cy="0"/>
          </a:xfrm>
          <a:prstGeom prst="line">
            <a:avLst/>
          </a:prstGeom>
          <a:ln w="15875">
            <a:solidFill>
              <a:srgbClr val="00B140"/>
            </a:solidFill>
          </a:ln>
        </p:spPr>
        <p:style>
          <a:lnRef idx="1">
            <a:schemeClr val="accent1"/>
          </a:lnRef>
          <a:fillRef idx="0">
            <a:schemeClr val="accent1"/>
          </a:fillRef>
          <a:effectRef idx="0">
            <a:schemeClr val="accent1"/>
          </a:effectRef>
          <a:fontRef idx="minor">
            <a:schemeClr val="tx1"/>
          </a:fontRef>
        </p:style>
      </p:cxnSp>
      <p:cxnSp>
        <p:nvCxnSpPr>
          <p:cNvPr id="8" name="直接连接符 19"/>
          <p:cNvCxnSpPr/>
          <p:nvPr/>
        </p:nvCxnSpPr>
        <p:spPr>
          <a:xfrm>
            <a:off x="1318744" y="278672"/>
            <a:ext cx="2564369" cy="0"/>
          </a:xfrm>
          <a:prstGeom prst="line">
            <a:avLst/>
          </a:prstGeom>
          <a:ln w="15875">
            <a:solidFill>
              <a:srgbClr val="00B140"/>
            </a:solidFill>
          </a:ln>
        </p:spPr>
        <p:style>
          <a:lnRef idx="1">
            <a:schemeClr val="accent1"/>
          </a:lnRef>
          <a:fillRef idx="0">
            <a:schemeClr val="accent1"/>
          </a:fillRef>
          <a:effectRef idx="0">
            <a:schemeClr val="accent1"/>
          </a:effectRef>
          <a:fontRef idx="minor">
            <a:schemeClr val="tx1"/>
          </a:fontRef>
        </p:style>
      </p:cxnSp>
      <p:sp>
        <p:nvSpPr>
          <p:cNvPr id="20" name="灯片编号占位符 1"/>
          <p:cNvSpPr>
            <a:spLocks noGrp="1"/>
          </p:cNvSpPr>
          <p:nvPr>
            <p:ph type="sldNum" sz="quarter" idx="4"/>
          </p:nvPr>
        </p:nvSpPr>
        <p:spPr>
          <a:xfrm>
            <a:off x="11430000" y="6442883"/>
            <a:ext cx="513568" cy="206381"/>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9</a:t>
            </a:r>
            <a:endParaRPr kumimoji="0" lang="zh-CN" altLang="en-US" sz="1600" b="0"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2" name="矩形: 圆角 1"/>
          <p:cNvSpPr/>
          <p:nvPr/>
        </p:nvSpPr>
        <p:spPr>
          <a:xfrm>
            <a:off x="6639307" y="784855"/>
            <a:ext cx="4488485" cy="2824978"/>
          </a:xfrm>
          <a:prstGeom prst="roundRect">
            <a:avLst>
              <a:gd name="adj" fmla="val 6148"/>
            </a:avLst>
          </a:prstGeom>
          <a:solidFill>
            <a:srgbClr val="FFFFFF"/>
          </a:solidFill>
          <a:ln w="19050" cap="flat">
            <a:solidFill>
              <a:schemeClr val="accent1"/>
            </a:solidFill>
            <a:prstDash val="solid"/>
            <a:miter/>
          </a:ln>
          <a:effectLst>
            <a:outerShdw blurRad="76200" dist="50800" dir="5400000" algn="t" rotWithShape="0">
              <a:schemeClr val="accent1">
                <a:alpha val="10000"/>
              </a:scheme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285750" indent="-285750">
              <a:lnSpc>
                <a:spcPts val="2000"/>
              </a:lnSpc>
              <a:buFont typeface="Wingdings" panose="05000000000000000000" pitchFamily="2" charset="2"/>
              <a:buChar char="Ø"/>
              <a:defRPr/>
            </a:pPr>
            <a:endParaRPr lang="en-US" altLang="zh-CN" sz="1400" dirty="0">
              <a:latin typeface="微软雅黑" panose="020B0503020204020204" charset="-122"/>
              <a:ea typeface="微软雅黑" panose="020B0503020204020204" charset="-122"/>
              <a:cs typeface="+mn-ea"/>
              <a:sym typeface="+mn-lt"/>
            </a:endParaRPr>
          </a:p>
        </p:txBody>
      </p:sp>
      <p:sp>
        <p:nvSpPr>
          <p:cNvPr id="18" name="矩形: 圆顶角 17"/>
          <p:cNvSpPr/>
          <p:nvPr/>
        </p:nvSpPr>
        <p:spPr>
          <a:xfrm>
            <a:off x="7583284" y="684583"/>
            <a:ext cx="2679024" cy="95791"/>
          </a:xfrm>
          <a:prstGeom prst="round2SameRect">
            <a:avLst>
              <a:gd name="adj1" fmla="val 50000"/>
              <a:gd name="adj2" fmla="val 0"/>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9" name="任意多边形: 形状 18" descr="D:\51PPT模板网\51pptmoban.com\图片.jpg"/>
          <p:cNvSpPr/>
          <p:nvPr/>
        </p:nvSpPr>
        <p:spPr>
          <a:xfrm>
            <a:off x="7666353" y="674317"/>
            <a:ext cx="2595955" cy="415336"/>
          </a:xfrm>
          <a:custGeom>
            <a:avLst/>
            <a:gdLst>
              <a:gd name="connsiteX0" fmla="*/ 9463 w 5671603"/>
              <a:gd name="connsiteY0" fmla="*/ 0 h 642809"/>
              <a:gd name="connsiteX1" fmla="*/ 772663 w 5671603"/>
              <a:gd name="connsiteY1" fmla="*/ 0 h 642809"/>
              <a:gd name="connsiteX2" fmla="*/ 1678703 w 5671603"/>
              <a:gd name="connsiteY2" fmla="*/ 0 h 642809"/>
              <a:gd name="connsiteX3" fmla="*/ 1992767 w 5671603"/>
              <a:gd name="connsiteY3" fmla="*/ 0 h 642809"/>
              <a:gd name="connsiteX4" fmla="*/ 2565400 w 5671603"/>
              <a:gd name="connsiteY4" fmla="*/ 0 h 642809"/>
              <a:gd name="connsiteX5" fmla="*/ 2803588 w 5671603"/>
              <a:gd name="connsiteY5" fmla="*/ 0 h 642809"/>
              <a:gd name="connsiteX6" fmla="*/ 2868015 w 5671603"/>
              <a:gd name="connsiteY6" fmla="*/ 0 h 642809"/>
              <a:gd name="connsiteX7" fmla="*/ 3106203 w 5671603"/>
              <a:gd name="connsiteY7" fmla="*/ 0 h 642809"/>
              <a:gd name="connsiteX8" fmla="*/ 3678836 w 5671603"/>
              <a:gd name="connsiteY8" fmla="*/ 0 h 642809"/>
              <a:gd name="connsiteX9" fmla="*/ 3992900 w 5671603"/>
              <a:gd name="connsiteY9" fmla="*/ 0 h 642809"/>
              <a:gd name="connsiteX10" fmla="*/ 4898940 w 5671603"/>
              <a:gd name="connsiteY10" fmla="*/ 0 h 642809"/>
              <a:gd name="connsiteX11" fmla="*/ 5662140 w 5671603"/>
              <a:gd name="connsiteY11" fmla="*/ 0 h 642809"/>
              <a:gd name="connsiteX12" fmla="*/ 5300826 w 5671603"/>
              <a:gd name="connsiteY12" fmla="*/ 111760 h 642809"/>
              <a:gd name="connsiteX13" fmla="*/ 5173190 w 5671603"/>
              <a:gd name="connsiteY13" fmla="*/ 461024 h 642809"/>
              <a:gd name="connsiteX14" fmla="*/ 4898940 w 5671603"/>
              <a:gd name="connsiteY14" fmla="*/ 642809 h 642809"/>
              <a:gd name="connsiteX15" fmla="*/ 3992900 w 5671603"/>
              <a:gd name="connsiteY15" fmla="*/ 642809 h 642809"/>
              <a:gd name="connsiteX16" fmla="*/ 3106203 w 5671603"/>
              <a:gd name="connsiteY16" fmla="*/ 642809 h 642809"/>
              <a:gd name="connsiteX17" fmla="*/ 2565400 w 5671603"/>
              <a:gd name="connsiteY17" fmla="*/ 642809 h 642809"/>
              <a:gd name="connsiteX18" fmla="*/ 1678703 w 5671603"/>
              <a:gd name="connsiteY18" fmla="*/ 642809 h 642809"/>
              <a:gd name="connsiteX19" fmla="*/ 772663 w 5671603"/>
              <a:gd name="connsiteY19" fmla="*/ 642809 h 642809"/>
              <a:gd name="connsiteX20" fmla="*/ 498413 w 5671603"/>
              <a:gd name="connsiteY20" fmla="*/ 461024 h 642809"/>
              <a:gd name="connsiteX21" fmla="*/ 370777 w 5671603"/>
              <a:gd name="connsiteY21" fmla="*/ 111760 h 642809"/>
              <a:gd name="connsiteX22" fmla="*/ 9463 w 5671603"/>
              <a:gd name="connsiteY22" fmla="*/ 0 h 64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71603" h="642809">
                <a:moveTo>
                  <a:pt x="9463" y="0"/>
                </a:moveTo>
                <a:lnTo>
                  <a:pt x="772663" y="0"/>
                </a:lnTo>
                <a:lnTo>
                  <a:pt x="1678703" y="0"/>
                </a:lnTo>
                <a:lnTo>
                  <a:pt x="1992767" y="0"/>
                </a:lnTo>
                <a:lnTo>
                  <a:pt x="2565400" y="0"/>
                </a:lnTo>
                <a:lnTo>
                  <a:pt x="2803588" y="0"/>
                </a:lnTo>
                <a:lnTo>
                  <a:pt x="2868015" y="0"/>
                </a:lnTo>
                <a:lnTo>
                  <a:pt x="3106203" y="0"/>
                </a:lnTo>
                <a:lnTo>
                  <a:pt x="3678836" y="0"/>
                </a:lnTo>
                <a:lnTo>
                  <a:pt x="3992900" y="0"/>
                </a:lnTo>
                <a:lnTo>
                  <a:pt x="4898940" y="0"/>
                </a:lnTo>
                <a:lnTo>
                  <a:pt x="5662140" y="0"/>
                </a:lnTo>
                <a:cubicBezTo>
                  <a:pt x="5729121" y="18627"/>
                  <a:pt x="5422799" y="-41277"/>
                  <a:pt x="5300826" y="111760"/>
                </a:cubicBezTo>
                <a:lnTo>
                  <a:pt x="5173190" y="461024"/>
                </a:lnTo>
                <a:cubicBezTo>
                  <a:pt x="5128005" y="567851"/>
                  <a:pt x="5022226" y="642809"/>
                  <a:pt x="4898940" y="642809"/>
                </a:cubicBezTo>
                <a:lnTo>
                  <a:pt x="3992900" y="642809"/>
                </a:lnTo>
                <a:lnTo>
                  <a:pt x="3106203" y="642809"/>
                </a:lnTo>
                <a:lnTo>
                  <a:pt x="2565400" y="642809"/>
                </a:lnTo>
                <a:lnTo>
                  <a:pt x="1678703" y="642809"/>
                </a:lnTo>
                <a:lnTo>
                  <a:pt x="772663" y="642809"/>
                </a:lnTo>
                <a:cubicBezTo>
                  <a:pt x="649377" y="642809"/>
                  <a:pt x="543598" y="567851"/>
                  <a:pt x="498413" y="461024"/>
                </a:cubicBezTo>
                <a:lnTo>
                  <a:pt x="370777" y="111760"/>
                </a:lnTo>
                <a:cubicBezTo>
                  <a:pt x="248804" y="-41277"/>
                  <a:pt x="-57518" y="18627"/>
                  <a:pt x="9463" y="0"/>
                </a:cubicBezTo>
                <a:close/>
              </a:path>
            </a:pathLst>
          </a:custGeom>
          <a:gradFill>
            <a:gsLst>
              <a:gs pos="0">
                <a:schemeClr val="accent1">
                  <a:lumMod val="60000"/>
                  <a:lumOff val="40000"/>
                </a:schemeClr>
              </a:gs>
              <a:gs pos="44000">
                <a:schemeClr val="accent1"/>
              </a:gs>
            </a:gsLst>
            <a:lin ang="2700000" scaled="0"/>
          </a:gra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33333"/>
              </a:solidFill>
              <a:effectLst/>
              <a:uLnTx/>
              <a:uFillTx/>
              <a:latin typeface="Arial" panose="020B0604020202020204"/>
              <a:ea typeface="微软雅黑" panose="020B0503020204020204" charset="-122"/>
              <a:cs typeface="+mn-ea"/>
              <a:sym typeface="+mn-lt"/>
            </a:endParaRPr>
          </a:p>
        </p:txBody>
      </p:sp>
      <p:sp>
        <p:nvSpPr>
          <p:cNvPr id="21" name="Bullet1"/>
          <p:cNvSpPr txBox="1"/>
          <p:nvPr/>
        </p:nvSpPr>
        <p:spPr>
          <a:xfrm>
            <a:off x="8125162" y="669836"/>
            <a:ext cx="1595268" cy="415336"/>
          </a:xfrm>
          <a:prstGeom prst="rect">
            <a:avLst/>
          </a:prstGeom>
          <a:noFill/>
        </p:spPr>
        <p:txBody>
          <a:bodyPr wrap="square" rtlCol="0" anchor="b" anchorCtr="0">
            <a:noAutofit/>
          </a:bodyPr>
          <a:lstStyle/>
          <a:p>
            <a:pPr lvl="0" defTabSz="913765">
              <a:lnSpc>
                <a:spcPct val="120000"/>
              </a:lnSpc>
              <a:buSzPct val="25000"/>
              <a:defRPr/>
            </a:pPr>
            <a:r>
              <a:rPr lang="zh-CN" altLang="en-US" b="1" dirty="0">
                <a:solidFill>
                  <a:schemeClr val="bg1"/>
                </a:solidFill>
                <a:latin typeface="Arial" panose="020B0604020202020204" pitchFamily="34" charset="0"/>
                <a:cs typeface="Arial" panose="020B0604020202020204" pitchFamily="34" charset="0"/>
              </a:rPr>
              <a:t>弥补目录短板</a:t>
            </a:r>
            <a:endParaRPr lang="zh-CN" altLang="en-US" b="1" dirty="0">
              <a:solidFill>
                <a:schemeClr val="bg1"/>
              </a:solidFill>
              <a:latin typeface="Arial" panose="020B0604020202020204" pitchFamily="34" charset="0"/>
              <a:cs typeface="Arial" panose="020B0604020202020204" pitchFamily="34" charset="0"/>
            </a:endParaRPr>
          </a:p>
        </p:txBody>
      </p:sp>
      <p:sp>
        <p:nvSpPr>
          <p:cNvPr id="26" name="文本框 25"/>
          <p:cNvSpPr txBox="1"/>
          <p:nvPr>
            <p:custDataLst>
              <p:tags r:id="rId4"/>
            </p:custDataLst>
          </p:nvPr>
        </p:nvSpPr>
        <p:spPr>
          <a:xfrm>
            <a:off x="6671894" y="1900157"/>
            <a:ext cx="4397231" cy="1167692"/>
          </a:xfrm>
          <a:prstGeom prst="rect">
            <a:avLst/>
          </a:prstGeom>
          <a:noFill/>
        </p:spPr>
        <p:txBody>
          <a:bodyPr wrap="square">
            <a:spAutoFit/>
          </a:bodyPr>
          <a:lstStyle/>
          <a:p>
            <a:pPr marL="285750" indent="-285750" algn="just">
              <a:lnSpc>
                <a:spcPts val="2000"/>
              </a:lnSpc>
              <a:spcBef>
                <a:spcPts val="600"/>
              </a:spcBef>
              <a:buFont typeface="Wingdings" panose="05000000000000000000" pitchFamily="2" charset="2"/>
              <a:buChar char="Ø"/>
            </a:pPr>
            <a:r>
              <a:rPr lang="zh-CN" altLang="en-US" sz="1400" dirty="0">
                <a:latin typeface="微软雅黑" panose="020B0503020204020204" charset="-122"/>
                <a:ea typeface="微软雅黑" panose="020B0503020204020204" charset="-122"/>
                <a:cs typeface="Times New Roman" panose="02020603050405020304" pitchFamily="18" charset="0"/>
              </a:rPr>
              <a:t>现有脑保护药物多为静脉滴注，通常需等患者溶</a:t>
            </a:r>
            <a:r>
              <a:rPr lang="en-US" altLang="zh-CN" sz="1400" dirty="0">
                <a:latin typeface="微软雅黑" panose="020B0503020204020204" charset="-122"/>
                <a:ea typeface="微软雅黑" panose="020B0503020204020204" charset="-122"/>
                <a:cs typeface="Times New Roman" panose="02020603050405020304" pitchFamily="18" charset="0"/>
              </a:rPr>
              <a:t>/</a:t>
            </a:r>
            <a:r>
              <a:rPr lang="zh-CN" altLang="en-US" sz="1400" dirty="0">
                <a:latin typeface="微软雅黑" panose="020B0503020204020204" charset="-122"/>
                <a:ea typeface="微软雅黑" panose="020B0503020204020204" charset="-122"/>
                <a:cs typeface="Times New Roman" panose="02020603050405020304" pitchFamily="18" charset="0"/>
              </a:rPr>
              <a:t>取栓后才能使用，无法第一时间对患者进行治疗</a:t>
            </a:r>
            <a:endParaRPr lang="zh-CN" altLang="en-US" sz="1400" dirty="0">
              <a:latin typeface="微软雅黑" panose="020B0503020204020204" charset="-122"/>
              <a:ea typeface="微软雅黑" panose="020B0503020204020204" charset="-122"/>
              <a:cs typeface="Times New Roman" panose="02020603050405020304" pitchFamily="18" charset="0"/>
            </a:endParaRPr>
          </a:p>
          <a:p>
            <a:pPr marL="285750" indent="-285750" algn="just">
              <a:lnSpc>
                <a:spcPts val="2000"/>
              </a:lnSpc>
              <a:spcBef>
                <a:spcPts val="600"/>
              </a:spcBef>
              <a:buFont typeface="Wingdings" panose="05000000000000000000" pitchFamily="2" charset="2"/>
              <a:buChar char="Ø"/>
            </a:pPr>
            <a:r>
              <a:rPr lang="zh-CN" altLang="en-US" sz="1400" dirty="0">
                <a:latin typeface="微软雅黑" panose="020B0503020204020204" charset="-122"/>
                <a:ea typeface="微软雅黑" panose="020B0503020204020204" charset="-122"/>
                <a:cs typeface="Times New Roman" panose="02020603050405020304" pitchFamily="18" charset="0"/>
              </a:rPr>
              <a:t>相较于其他口服剂型，舌下片</a:t>
            </a:r>
            <a:r>
              <a:rPr lang="zh-CN" altLang="en-US" sz="1400" b="1" dirty="0">
                <a:solidFill>
                  <a:schemeClr val="accent6"/>
                </a:solidFill>
                <a:latin typeface="微软雅黑" panose="020B0503020204020204" charset="-122"/>
                <a:ea typeface="微软雅黑" panose="020B0503020204020204" charset="-122"/>
                <a:cs typeface="Times New Roman" panose="02020603050405020304" pitchFamily="18" charset="0"/>
              </a:rPr>
              <a:t>生物利用度更高，无首过效应，快速起效</a:t>
            </a:r>
            <a:endParaRPr lang="zh-CN" altLang="en-US" sz="1400" b="1" dirty="0">
              <a:solidFill>
                <a:schemeClr val="accent6"/>
              </a:solidFill>
              <a:latin typeface="微软雅黑" panose="020B0503020204020204" charset="-122"/>
              <a:ea typeface="微软雅黑" panose="020B0503020204020204" charset="-122"/>
              <a:cs typeface="Times New Roman" panose="02020603050405020304" pitchFamily="18" charset="0"/>
            </a:endParaRPr>
          </a:p>
        </p:txBody>
      </p:sp>
      <p:sp>
        <p:nvSpPr>
          <p:cNvPr id="28" name="矩形 27"/>
          <p:cNvSpPr/>
          <p:nvPr>
            <p:custDataLst>
              <p:tags r:id="rId5"/>
            </p:custDataLst>
          </p:nvPr>
        </p:nvSpPr>
        <p:spPr>
          <a:xfrm>
            <a:off x="6859536" y="1146235"/>
            <a:ext cx="4209590" cy="679951"/>
          </a:xfrm>
          <a:prstGeom prst="rect">
            <a:avLst/>
          </a:prstGeom>
          <a:solidFill>
            <a:schemeClr val="bg1">
              <a:lumMod val="95000"/>
            </a:schemeClr>
          </a:solidFill>
        </p:spPr>
        <p:txBody>
          <a:bodyPr wrap="square" anchor="ctr" anchorCtr="0">
            <a:noAutofit/>
          </a:bodyPr>
          <a:lstStyle/>
          <a:p>
            <a:r>
              <a:rPr lang="zh-CN" altLang="en-US" sz="1400" b="1" dirty="0">
                <a:solidFill>
                  <a:schemeClr val="accent1"/>
                </a:solidFill>
                <a:latin typeface="微软雅黑" panose="020B0503020204020204" charset="-122"/>
                <a:ea typeface="微软雅黑" panose="020B0503020204020204" charset="-122"/>
                <a:sym typeface="+mn-ea"/>
              </a:rPr>
              <a:t>第一时间含服，尽早启动脑细胞保护治疗</a:t>
            </a:r>
            <a:endParaRPr kumimoji="1" lang="zh-CN" altLang="en-US" sz="1400" b="1" dirty="0">
              <a:solidFill>
                <a:schemeClr val="accent1"/>
              </a:solidFill>
              <a:latin typeface="微软雅黑" panose="020B0503020204020204" charset="-122"/>
              <a:ea typeface="微软雅黑" panose="020B0503020204020204" charset="-122"/>
              <a:cs typeface="Times New Roman" panose="02020603050405020304" pitchFamily="18" charset="0"/>
              <a:sym typeface="+mn-ea"/>
            </a:endParaRPr>
          </a:p>
        </p:txBody>
      </p:sp>
      <p:sp>
        <p:nvSpPr>
          <p:cNvPr id="29" name="矩形 28"/>
          <p:cNvSpPr/>
          <p:nvPr>
            <p:custDataLst>
              <p:tags r:id="rId6"/>
            </p:custDataLst>
          </p:nvPr>
        </p:nvSpPr>
        <p:spPr>
          <a:xfrm>
            <a:off x="6757937" y="1146234"/>
            <a:ext cx="101597" cy="6839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圆角 32"/>
          <p:cNvSpPr/>
          <p:nvPr/>
        </p:nvSpPr>
        <p:spPr>
          <a:xfrm>
            <a:off x="1285338" y="795121"/>
            <a:ext cx="4488485" cy="2824978"/>
          </a:xfrm>
          <a:prstGeom prst="roundRect">
            <a:avLst>
              <a:gd name="adj" fmla="val 6148"/>
            </a:avLst>
          </a:prstGeom>
          <a:solidFill>
            <a:srgbClr val="FFFFFF"/>
          </a:solidFill>
          <a:ln w="19050" cap="flat">
            <a:solidFill>
              <a:schemeClr val="accent1"/>
            </a:solidFill>
            <a:prstDash val="solid"/>
            <a:miter/>
          </a:ln>
          <a:effectLst>
            <a:outerShdw blurRad="76200" dist="50800" dir="5400000" algn="t" rotWithShape="0">
              <a:schemeClr val="accent1">
                <a:alpha val="10000"/>
              </a:scheme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285750" indent="-285750">
              <a:lnSpc>
                <a:spcPts val="2000"/>
              </a:lnSpc>
              <a:buFont typeface="Wingdings" panose="05000000000000000000" pitchFamily="2" charset="2"/>
              <a:buChar char="Ø"/>
              <a:defRPr/>
            </a:pPr>
            <a:endParaRPr lang="en-US" altLang="zh-CN" sz="1400" dirty="0">
              <a:latin typeface="微软雅黑" panose="020B0503020204020204" charset="-122"/>
              <a:ea typeface="微软雅黑" panose="020B0503020204020204" charset="-122"/>
              <a:cs typeface="+mn-ea"/>
              <a:sym typeface="+mn-lt"/>
            </a:endParaRPr>
          </a:p>
        </p:txBody>
      </p:sp>
      <p:sp>
        <p:nvSpPr>
          <p:cNvPr id="35" name="矩形: 圆顶角 34"/>
          <p:cNvSpPr/>
          <p:nvPr/>
        </p:nvSpPr>
        <p:spPr>
          <a:xfrm>
            <a:off x="1913354" y="694849"/>
            <a:ext cx="3112669" cy="95791"/>
          </a:xfrm>
          <a:prstGeom prst="round2SameRect">
            <a:avLst>
              <a:gd name="adj1" fmla="val 50000"/>
              <a:gd name="adj2" fmla="val 0"/>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36" name="任意多边形: 形状 35" descr="D:\51PPT模板网\51pptmoban.com\图片.jpg"/>
          <p:cNvSpPr/>
          <p:nvPr/>
        </p:nvSpPr>
        <p:spPr>
          <a:xfrm>
            <a:off x="1909707" y="684583"/>
            <a:ext cx="3116316" cy="415336"/>
          </a:xfrm>
          <a:custGeom>
            <a:avLst/>
            <a:gdLst>
              <a:gd name="connsiteX0" fmla="*/ 9463 w 5671603"/>
              <a:gd name="connsiteY0" fmla="*/ 0 h 642809"/>
              <a:gd name="connsiteX1" fmla="*/ 772663 w 5671603"/>
              <a:gd name="connsiteY1" fmla="*/ 0 h 642809"/>
              <a:gd name="connsiteX2" fmla="*/ 1678703 w 5671603"/>
              <a:gd name="connsiteY2" fmla="*/ 0 h 642809"/>
              <a:gd name="connsiteX3" fmla="*/ 1992767 w 5671603"/>
              <a:gd name="connsiteY3" fmla="*/ 0 h 642809"/>
              <a:gd name="connsiteX4" fmla="*/ 2565400 w 5671603"/>
              <a:gd name="connsiteY4" fmla="*/ 0 h 642809"/>
              <a:gd name="connsiteX5" fmla="*/ 2803588 w 5671603"/>
              <a:gd name="connsiteY5" fmla="*/ 0 h 642809"/>
              <a:gd name="connsiteX6" fmla="*/ 2868015 w 5671603"/>
              <a:gd name="connsiteY6" fmla="*/ 0 h 642809"/>
              <a:gd name="connsiteX7" fmla="*/ 3106203 w 5671603"/>
              <a:gd name="connsiteY7" fmla="*/ 0 h 642809"/>
              <a:gd name="connsiteX8" fmla="*/ 3678836 w 5671603"/>
              <a:gd name="connsiteY8" fmla="*/ 0 h 642809"/>
              <a:gd name="connsiteX9" fmla="*/ 3992900 w 5671603"/>
              <a:gd name="connsiteY9" fmla="*/ 0 h 642809"/>
              <a:gd name="connsiteX10" fmla="*/ 4898940 w 5671603"/>
              <a:gd name="connsiteY10" fmla="*/ 0 h 642809"/>
              <a:gd name="connsiteX11" fmla="*/ 5662140 w 5671603"/>
              <a:gd name="connsiteY11" fmla="*/ 0 h 642809"/>
              <a:gd name="connsiteX12" fmla="*/ 5300826 w 5671603"/>
              <a:gd name="connsiteY12" fmla="*/ 111760 h 642809"/>
              <a:gd name="connsiteX13" fmla="*/ 5173190 w 5671603"/>
              <a:gd name="connsiteY13" fmla="*/ 461024 h 642809"/>
              <a:gd name="connsiteX14" fmla="*/ 4898940 w 5671603"/>
              <a:gd name="connsiteY14" fmla="*/ 642809 h 642809"/>
              <a:gd name="connsiteX15" fmla="*/ 3992900 w 5671603"/>
              <a:gd name="connsiteY15" fmla="*/ 642809 h 642809"/>
              <a:gd name="connsiteX16" fmla="*/ 3106203 w 5671603"/>
              <a:gd name="connsiteY16" fmla="*/ 642809 h 642809"/>
              <a:gd name="connsiteX17" fmla="*/ 2565400 w 5671603"/>
              <a:gd name="connsiteY17" fmla="*/ 642809 h 642809"/>
              <a:gd name="connsiteX18" fmla="*/ 1678703 w 5671603"/>
              <a:gd name="connsiteY18" fmla="*/ 642809 h 642809"/>
              <a:gd name="connsiteX19" fmla="*/ 772663 w 5671603"/>
              <a:gd name="connsiteY19" fmla="*/ 642809 h 642809"/>
              <a:gd name="connsiteX20" fmla="*/ 498413 w 5671603"/>
              <a:gd name="connsiteY20" fmla="*/ 461024 h 642809"/>
              <a:gd name="connsiteX21" fmla="*/ 370777 w 5671603"/>
              <a:gd name="connsiteY21" fmla="*/ 111760 h 642809"/>
              <a:gd name="connsiteX22" fmla="*/ 9463 w 5671603"/>
              <a:gd name="connsiteY22" fmla="*/ 0 h 64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71603" h="642809">
                <a:moveTo>
                  <a:pt x="9463" y="0"/>
                </a:moveTo>
                <a:lnTo>
                  <a:pt x="772663" y="0"/>
                </a:lnTo>
                <a:lnTo>
                  <a:pt x="1678703" y="0"/>
                </a:lnTo>
                <a:lnTo>
                  <a:pt x="1992767" y="0"/>
                </a:lnTo>
                <a:lnTo>
                  <a:pt x="2565400" y="0"/>
                </a:lnTo>
                <a:lnTo>
                  <a:pt x="2803588" y="0"/>
                </a:lnTo>
                <a:lnTo>
                  <a:pt x="2868015" y="0"/>
                </a:lnTo>
                <a:lnTo>
                  <a:pt x="3106203" y="0"/>
                </a:lnTo>
                <a:lnTo>
                  <a:pt x="3678836" y="0"/>
                </a:lnTo>
                <a:lnTo>
                  <a:pt x="3992900" y="0"/>
                </a:lnTo>
                <a:lnTo>
                  <a:pt x="4898940" y="0"/>
                </a:lnTo>
                <a:lnTo>
                  <a:pt x="5662140" y="0"/>
                </a:lnTo>
                <a:cubicBezTo>
                  <a:pt x="5729121" y="18627"/>
                  <a:pt x="5422799" y="-41277"/>
                  <a:pt x="5300826" y="111760"/>
                </a:cubicBezTo>
                <a:lnTo>
                  <a:pt x="5173190" y="461024"/>
                </a:lnTo>
                <a:cubicBezTo>
                  <a:pt x="5128005" y="567851"/>
                  <a:pt x="5022226" y="642809"/>
                  <a:pt x="4898940" y="642809"/>
                </a:cubicBezTo>
                <a:lnTo>
                  <a:pt x="3992900" y="642809"/>
                </a:lnTo>
                <a:lnTo>
                  <a:pt x="3106203" y="642809"/>
                </a:lnTo>
                <a:lnTo>
                  <a:pt x="2565400" y="642809"/>
                </a:lnTo>
                <a:lnTo>
                  <a:pt x="1678703" y="642809"/>
                </a:lnTo>
                <a:lnTo>
                  <a:pt x="772663" y="642809"/>
                </a:lnTo>
                <a:cubicBezTo>
                  <a:pt x="649377" y="642809"/>
                  <a:pt x="543598" y="567851"/>
                  <a:pt x="498413" y="461024"/>
                </a:cubicBezTo>
                <a:lnTo>
                  <a:pt x="370777" y="111760"/>
                </a:lnTo>
                <a:cubicBezTo>
                  <a:pt x="248804" y="-41277"/>
                  <a:pt x="-57518" y="18627"/>
                  <a:pt x="9463" y="0"/>
                </a:cubicBezTo>
                <a:close/>
              </a:path>
            </a:pathLst>
          </a:custGeom>
          <a:gradFill>
            <a:gsLst>
              <a:gs pos="0">
                <a:schemeClr val="accent1">
                  <a:lumMod val="60000"/>
                  <a:lumOff val="40000"/>
                </a:schemeClr>
              </a:gs>
              <a:gs pos="44000">
                <a:schemeClr val="accent1"/>
              </a:gs>
            </a:gsLst>
            <a:lin ang="2700000" scaled="0"/>
          </a:gra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33333"/>
              </a:solidFill>
              <a:effectLst/>
              <a:uLnTx/>
              <a:uFillTx/>
              <a:latin typeface="Arial" panose="020B0604020202020204"/>
              <a:ea typeface="微软雅黑" panose="020B0503020204020204" charset="-122"/>
              <a:cs typeface="+mn-ea"/>
              <a:sym typeface="+mn-lt"/>
            </a:endParaRPr>
          </a:p>
        </p:txBody>
      </p:sp>
      <p:sp>
        <p:nvSpPr>
          <p:cNvPr id="39" name="Bullet1"/>
          <p:cNvSpPr txBox="1"/>
          <p:nvPr/>
        </p:nvSpPr>
        <p:spPr>
          <a:xfrm>
            <a:off x="2192654" y="646001"/>
            <a:ext cx="2752346" cy="415336"/>
          </a:xfrm>
          <a:prstGeom prst="rect">
            <a:avLst/>
          </a:prstGeom>
          <a:noFill/>
        </p:spPr>
        <p:txBody>
          <a:bodyPr wrap="square" rtlCol="0" anchor="b" anchorCtr="0">
            <a:noAutofit/>
          </a:bodyPr>
          <a:lstStyle/>
          <a:p>
            <a:pPr lvl="0" defTabSz="913765">
              <a:lnSpc>
                <a:spcPct val="120000"/>
              </a:lnSpc>
              <a:buSzPct val="25000"/>
              <a:defRPr/>
            </a:pPr>
            <a:r>
              <a:rPr lang="zh-CN" altLang="en-US" b="1" dirty="0">
                <a:solidFill>
                  <a:schemeClr val="bg1"/>
                </a:solidFill>
                <a:latin typeface="Arial" panose="020B0604020202020204" pitchFamily="34" charset="0"/>
                <a:cs typeface="Arial" panose="020B0604020202020204" pitchFamily="34" charset="0"/>
              </a:rPr>
              <a:t>对疾病和公众健康影响</a:t>
            </a:r>
            <a:endParaRPr lang="zh-CN" altLang="en-US" b="1" dirty="0">
              <a:solidFill>
                <a:schemeClr val="bg1"/>
              </a:solidFill>
              <a:latin typeface="Arial" panose="020B0604020202020204" pitchFamily="34" charset="0"/>
              <a:cs typeface="Arial" panose="020B0604020202020204" pitchFamily="34" charset="0"/>
            </a:endParaRPr>
          </a:p>
        </p:txBody>
      </p:sp>
      <p:sp>
        <p:nvSpPr>
          <p:cNvPr id="43" name="矩形: 圆角 42"/>
          <p:cNvSpPr/>
          <p:nvPr/>
        </p:nvSpPr>
        <p:spPr>
          <a:xfrm>
            <a:off x="1285338" y="3910232"/>
            <a:ext cx="4488485" cy="2532651"/>
          </a:xfrm>
          <a:prstGeom prst="roundRect">
            <a:avLst>
              <a:gd name="adj" fmla="val 6148"/>
            </a:avLst>
          </a:prstGeom>
          <a:solidFill>
            <a:srgbClr val="FFFFFF"/>
          </a:solidFill>
          <a:ln w="19050" cap="flat">
            <a:solidFill>
              <a:schemeClr val="accent1"/>
            </a:solidFill>
            <a:prstDash val="solid"/>
            <a:miter/>
          </a:ln>
          <a:effectLst>
            <a:outerShdw blurRad="76200" dist="50800" dir="5400000" algn="t" rotWithShape="0">
              <a:schemeClr val="accent1">
                <a:alpha val="10000"/>
              </a:scheme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285750" indent="-285750">
              <a:lnSpc>
                <a:spcPts val="2000"/>
              </a:lnSpc>
              <a:buFont typeface="Wingdings" panose="05000000000000000000" pitchFamily="2" charset="2"/>
              <a:buChar char="Ø"/>
              <a:defRPr/>
            </a:pPr>
            <a:endParaRPr lang="en-US" altLang="zh-CN" sz="1400" dirty="0">
              <a:latin typeface="微软雅黑" panose="020B0503020204020204" charset="-122"/>
              <a:ea typeface="微软雅黑" panose="020B0503020204020204" charset="-122"/>
              <a:cs typeface="+mn-ea"/>
              <a:sym typeface="+mn-lt"/>
            </a:endParaRPr>
          </a:p>
        </p:txBody>
      </p:sp>
      <p:sp>
        <p:nvSpPr>
          <p:cNvPr id="49" name="矩形: 圆顶角 48"/>
          <p:cNvSpPr/>
          <p:nvPr/>
        </p:nvSpPr>
        <p:spPr>
          <a:xfrm>
            <a:off x="2229315" y="3809960"/>
            <a:ext cx="2679024" cy="95791"/>
          </a:xfrm>
          <a:prstGeom prst="round2SameRect">
            <a:avLst>
              <a:gd name="adj1" fmla="val 50000"/>
              <a:gd name="adj2" fmla="val 0"/>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55" name="任意多边形: 形状 54" descr="D:\51PPT模板网\51pptmoban.com\图片.jpg"/>
          <p:cNvSpPr/>
          <p:nvPr/>
        </p:nvSpPr>
        <p:spPr>
          <a:xfrm>
            <a:off x="2312384" y="3799694"/>
            <a:ext cx="2595955" cy="415336"/>
          </a:xfrm>
          <a:custGeom>
            <a:avLst/>
            <a:gdLst>
              <a:gd name="connsiteX0" fmla="*/ 9463 w 5671603"/>
              <a:gd name="connsiteY0" fmla="*/ 0 h 642809"/>
              <a:gd name="connsiteX1" fmla="*/ 772663 w 5671603"/>
              <a:gd name="connsiteY1" fmla="*/ 0 h 642809"/>
              <a:gd name="connsiteX2" fmla="*/ 1678703 w 5671603"/>
              <a:gd name="connsiteY2" fmla="*/ 0 h 642809"/>
              <a:gd name="connsiteX3" fmla="*/ 1992767 w 5671603"/>
              <a:gd name="connsiteY3" fmla="*/ 0 h 642809"/>
              <a:gd name="connsiteX4" fmla="*/ 2565400 w 5671603"/>
              <a:gd name="connsiteY4" fmla="*/ 0 h 642809"/>
              <a:gd name="connsiteX5" fmla="*/ 2803588 w 5671603"/>
              <a:gd name="connsiteY5" fmla="*/ 0 h 642809"/>
              <a:gd name="connsiteX6" fmla="*/ 2868015 w 5671603"/>
              <a:gd name="connsiteY6" fmla="*/ 0 h 642809"/>
              <a:gd name="connsiteX7" fmla="*/ 3106203 w 5671603"/>
              <a:gd name="connsiteY7" fmla="*/ 0 h 642809"/>
              <a:gd name="connsiteX8" fmla="*/ 3678836 w 5671603"/>
              <a:gd name="connsiteY8" fmla="*/ 0 h 642809"/>
              <a:gd name="connsiteX9" fmla="*/ 3992900 w 5671603"/>
              <a:gd name="connsiteY9" fmla="*/ 0 h 642809"/>
              <a:gd name="connsiteX10" fmla="*/ 4898940 w 5671603"/>
              <a:gd name="connsiteY10" fmla="*/ 0 h 642809"/>
              <a:gd name="connsiteX11" fmla="*/ 5662140 w 5671603"/>
              <a:gd name="connsiteY11" fmla="*/ 0 h 642809"/>
              <a:gd name="connsiteX12" fmla="*/ 5300826 w 5671603"/>
              <a:gd name="connsiteY12" fmla="*/ 111760 h 642809"/>
              <a:gd name="connsiteX13" fmla="*/ 5173190 w 5671603"/>
              <a:gd name="connsiteY13" fmla="*/ 461024 h 642809"/>
              <a:gd name="connsiteX14" fmla="*/ 4898940 w 5671603"/>
              <a:gd name="connsiteY14" fmla="*/ 642809 h 642809"/>
              <a:gd name="connsiteX15" fmla="*/ 3992900 w 5671603"/>
              <a:gd name="connsiteY15" fmla="*/ 642809 h 642809"/>
              <a:gd name="connsiteX16" fmla="*/ 3106203 w 5671603"/>
              <a:gd name="connsiteY16" fmla="*/ 642809 h 642809"/>
              <a:gd name="connsiteX17" fmla="*/ 2565400 w 5671603"/>
              <a:gd name="connsiteY17" fmla="*/ 642809 h 642809"/>
              <a:gd name="connsiteX18" fmla="*/ 1678703 w 5671603"/>
              <a:gd name="connsiteY18" fmla="*/ 642809 h 642809"/>
              <a:gd name="connsiteX19" fmla="*/ 772663 w 5671603"/>
              <a:gd name="connsiteY19" fmla="*/ 642809 h 642809"/>
              <a:gd name="connsiteX20" fmla="*/ 498413 w 5671603"/>
              <a:gd name="connsiteY20" fmla="*/ 461024 h 642809"/>
              <a:gd name="connsiteX21" fmla="*/ 370777 w 5671603"/>
              <a:gd name="connsiteY21" fmla="*/ 111760 h 642809"/>
              <a:gd name="connsiteX22" fmla="*/ 9463 w 5671603"/>
              <a:gd name="connsiteY22" fmla="*/ 0 h 64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71603" h="642809">
                <a:moveTo>
                  <a:pt x="9463" y="0"/>
                </a:moveTo>
                <a:lnTo>
                  <a:pt x="772663" y="0"/>
                </a:lnTo>
                <a:lnTo>
                  <a:pt x="1678703" y="0"/>
                </a:lnTo>
                <a:lnTo>
                  <a:pt x="1992767" y="0"/>
                </a:lnTo>
                <a:lnTo>
                  <a:pt x="2565400" y="0"/>
                </a:lnTo>
                <a:lnTo>
                  <a:pt x="2803588" y="0"/>
                </a:lnTo>
                <a:lnTo>
                  <a:pt x="2868015" y="0"/>
                </a:lnTo>
                <a:lnTo>
                  <a:pt x="3106203" y="0"/>
                </a:lnTo>
                <a:lnTo>
                  <a:pt x="3678836" y="0"/>
                </a:lnTo>
                <a:lnTo>
                  <a:pt x="3992900" y="0"/>
                </a:lnTo>
                <a:lnTo>
                  <a:pt x="4898940" y="0"/>
                </a:lnTo>
                <a:lnTo>
                  <a:pt x="5662140" y="0"/>
                </a:lnTo>
                <a:cubicBezTo>
                  <a:pt x="5729121" y="18627"/>
                  <a:pt x="5422799" y="-41277"/>
                  <a:pt x="5300826" y="111760"/>
                </a:cubicBezTo>
                <a:lnTo>
                  <a:pt x="5173190" y="461024"/>
                </a:lnTo>
                <a:cubicBezTo>
                  <a:pt x="5128005" y="567851"/>
                  <a:pt x="5022226" y="642809"/>
                  <a:pt x="4898940" y="642809"/>
                </a:cubicBezTo>
                <a:lnTo>
                  <a:pt x="3992900" y="642809"/>
                </a:lnTo>
                <a:lnTo>
                  <a:pt x="3106203" y="642809"/>
                </a:lnTo>
                <a:lnTo>
                  <a:pt x="2565400" y="642809"/>
                </a:lnTo>
                <a:lnTo>
                  <a:pt x="1678703" y="642809"/>
                </a:lnTo>
                <a:lnTo>
                  <a:pt x="772663" y="642809"/>
                </a:lnTo>
                <a:cubicBezTo>
                  <a:pt x="649377" y="642809"/>
                  <a:pt x="543598" y="567851"/>
                  <a:pt x="498413" y="461024"/>
                </a:cubicBezTo>
                <a:lnTo>
                  <a:pt x="370777" y="111760"/>
                </a:lnTo>
                <a:cubicBezTo>
                  <a:pt x="248804" y="-41277"/>
                  <a:pt x="-57518" y="18627"/>
                  <a:pt x="9463" y="0"/>
                </a:cubicBezTo>
                <a:close/>
              </a:path>
            </a:pathLst>
          </a:custGeom>
          <a:gradFill>
            <a:gsLst>
              <a:gs pos="0">
                <a:schemeClr val="accent1">
                  <a:lumMod val="60000"/>
                  <a:lumOff val="40000"/>
                </a:schemeClr>
              </a:gs>
              <a:gs pos="44000">
                <a:schemeClr val="accent1"/>
              </a:gs>
            </a:gsLst>
            <a:lin ang="2700000" scaled="0"/>
          </a:gra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33333"/>
              </a:solidFill>
              <a:effectLst/>
              <a:uLnTx/>
              <a:uFillTx/>
              <a:latin typeface="Arial" panose="020B0604020202020204"/>
              <a:ea typeface="微软雅黑" panose="020B0503020204020204" charset="-122"/>
              <a:cs typeface="+mn-ea"/>
              <a:sym typeface="+mn-lt"/>
            </a:endParaRPr>
          </a:p>
        </p:txBody>
      </p:sp>
      <p:sp>
        <p:nvSpPr>
          <p:cNvPr id="57" name="Bullet1"/>
          <p:cNvSpPr txBox="1"/>
          <p:nvPr/>
        </p:nvSpPr>
        <p:spPr>
          <a:xfrm>
            <a:off x="2711221" y="3760660"/>
            <a:ext cx="1814428" cy="415336"/>
          </a:xfrm>
          <a:prstGeom prst="rect">
            <a:avLst/>
          </a:prstGeom>
          <a:noFill/>
        </p:spPr>
        <p:txBody>
          <a:bodyPr wrap="square" rtlCol="0" anchor="b" anchorCtr="0">
            <a:noAutofit/>
          </a:bodyPr>
          <a:lstStyle/>
          <a:p>
            <a:pPr lvl="0" defTabSz="913765">
              <a:lnSpc>
                <a:spcPct val="120000"/>
              </a:lnSpc>
              <a:buSzPct val="25000"/>
              <a:defRPr/>
            </a:pPr>
            <a:r>
              <a:rPr lang="zh-CN" altLang="en-US" b="1" dirty="0">
                <a:solidFill>
                  <a:schemeClr val="bg1"/>
                </a:solidFill>
                <a:latin typeface="Arial" panose="020B0604020202020204" pitchFamily="34" charset="0"/>
                <a:cs typeface="Arial" panose="020B0604020202020204" pitchFamily="34" charset="0"/>
              </a:rPr>
              <a:t>符合保基本原则</a:t>
            </a:r>
            <a:endParaRPr lang="zh-CN" altLang="en-US" b="1" dirty="0">
              <a:solidFill>
                <a:schemeClr val="bg1"/>
              </a:solidFill>
              <a:latin typeface="Arial" panose="020B0604020202020204" pitchFamily="34" charset="0"/>
              <a:cs typeface="Arial" panose="020B0604020202020204" pitchFamily="34" charset="0"/>
            </a:endParaRPr>
          </a:p>
        </p:txBody>
      </p:sp>
      <p:sp>
        <p:nvSpPr>
          <p:cNvPr id="61" name="矩形: 圆角 60"/>
          <p:cNvSpPr/>
          <p:nvPr/>
        </p:nvSpPr>
        <p:spPr>
          <a:xfrm>
            <a:off x="6639307" y="3910232"/>
            <a:ext cx="4488485" cy="2532651"/>
          </a:xfrm>
          <a:prstGeom prst="roundRect">
            <a:avLst>
              <a:gd name="adj" fmla="val 6148"/>
            </a:avLst>
          </a:prstGeom>
          <a:solidFill>
            <a:srgbClr val="FFFFFF"/>
          </a:solidFill>
          <a:ln w="19050" cap="flat">
            <a:solidFill>
              <a:schemeClr val="accent1"/>
            </a:solidFill>
            <a:prstDash val="solid"/>
            <a:miter/>
          </a:ln>
          <a:effectLst>
            <a:outerShdw blurRad="76200" dist="50800" dir="5400000" algn="t" rotWithShape="0">
              <a:schemeClr val="accent1">
                <a:alpha val="10000"/>
              </a:scheme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285750" indent="-285750">
              <a:lnSpc>
                <a:spcPts val="2000"/>
              </a:lnSpc>
              <a:buFont typeface="Wingdings" panose="05000000000000000000" pitchFamily="2" charset="2"/>
              <a:buChar char="Ø"/>
              <a:defRPr/>
            </a:pPr>
            <a:endParaRPr lang="en-US" altLang="zh-CN" sz="1400" dirty="0">
              <a:latin typeface="微软雅黑" panose="020B0503020204020204" charset="-122"/>
              <a:ea typeface="微软雅黑" panose="020B0503020204020204" charset="-122"/>
              <a:cs typeface="+mn-ea"/>
              <a:sym typeface="+mn-lt"/>
            </a:endParaRPr>
          </a:p>
        </p:txBody>
      </p:sp>
      <p:sp>
        <p:nvSpPr>
          <p:cNvPr id="62" name="矩形: 圆顶角 61"/>
          <p:cNvSpPr/>
          <p:nvPr/>
        </p:nvSpPr>
        <p:spPr>
          <a:xfrm>
            <a:off x="7583284" y="3809960"/>
            <a:ext cx="2679024" cy="95791"/>
          </a:xfrm>
          <a:prstGeom prst="round2SameRect">
            <a:avLst>
              <a:gd name="adj1" fmla="val 50000"/>
              <a:gd name="adj2" fmla="val 0"/>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63" name="任意多边形: 形状 62" descr="D:\51PPT模板网\51pptmoban.com\图片.jpg"/>
          <p:cNvSpPr/>
          <p:nvPr/>
        </p:nvSpPr>
        <p:spPr>
          <a:xfrm>
            <a:off x="7666353" y="3799694"/>
            <a:ext cx="2595955" cy="415336"/>
          </a:xfrm>
          <a:custGeom>
            <a:avLst/>
            <a:gdLst>
              <a:gd name="connsiteX0" fmla="*/ 9463 w 5671603"/>
              <a:gd name="connsiteY0" fmla="*/ 0 h 642809"/>
              <a:gd name="connsiteX1" fmla="*/ 772663 w 5671603"/>
              <a:gd name="connsiteY1" fmla="*/ 0 h 642809"/>
              <a:gd name="connsiteX2" fmla="*/ 1678703 w 5671603"/>
              <a:gd name="connsiteY2" fmla="*/ 0 h 642809"/>
              <a:gd name="connsiteX3" fmla="*/ 1992767 w 5671603"/>
              <a:gd name="connsiteY3" fmla="*/ 0 h 642809"/>
              <a:gd name="connsiteX4" fmla="*/ 2565400 w 5671603"/>
              <a:gd name="connsiteY4" fmla="*/ 0 h 642809"/>
              <a:gd name="connsiteX5" fmla="*/ 2803588 w 5671603"/>
              <a:gd name="connsiteY5" fmla="*/ 0 h 642809"/>
              <a:gd name="connsiteX6" fmla="*/ 2868015 w 5671603"/>
              <a:gd name="connsiteY6" fmla="*/ 0 h 642809"/>
              <a:gd name="connsiteX7" fmla="*/ 3106203 w 5671603"/>
              <a:gd name="connsiteY7" fmla="*/ 0 h 642809"/>
              <a:gd name="connsiteX8" fmla="*/ 3678836 w 5671603"/>
              <a:gd name="connsiteY8" fmla="*/ 0 h 642809"/>
              <a:gd name="connsiteX9" fmla="*/ 3992900 w 5671603"/>
              <a:gd name="connsiteY9" fmla="*/ 0 h 642809"/>
              <a:gd name="connsiteX10" fmla="*/ 4898940 w 5671603"/>
              <a:gd name="connsiteY10" fmla="*/ 0 h 642809"/>
              <a:gd name="connsiteX11" fmla="*/ 5662140 w 5671603"/>
              <a:gd name="connsiteY11" fmla="*/ 0 h 642809"/>
              <a:gd name="connsiteX12" fmla="*/ 5300826 w 5671603"/>
              <a:gd name="connsiteY12" fmla="*/ 111760 h 642809"/>
              <a:gd name="connsiteX13" fmla="*/ 5173190 w 5671603"/>
              <a:gd name="connsiteY13" fmla="*/ 461024 h 642809"/>
              <a:gd name="connsiteX14" fmla="*/ 4898940 w 5671603"/>
              <a:gd name="connsiteY14" fmla="*/ 642809 h 642809"/>
              <a:gd name="connsiteX15" fmla="*/ 3992900 w 5671603"/>
              <a:gd name="connsiteY15" fmla="*/ 642809 h 642809"/>
              <a:gd name="connsiteX16" fmla="*/ 3106203 w 5671603"/>
              <a:gd name="connsiteY16" fmla="*/ 642809 h 642809"/>
              <a:gd name="connsiteX17" fmla="*/ 2565400 w 5671603"/>
              <a:gd name="connsiteY17" fmla="*/ 642809 h 642809"/>
              <a:gd name="connsiteX18" fmla="*/ 1678703 w 5671603"/>
              <a:gd name="connsiteY18" fmla="*/ 642809 h 642809"/>
              <a:gd name="connsiteX19" fmla="*/ 772663 w 5671603"/>
              <a:gd name="connsiteY19" fmla="*/ 642809 h 642809"/>
              <a:gd name="connsiteX20" fmla="*/ 498413 w 5671603"/>
              <a:gd name="connsiteY20" fmla="*/ 461024 h 642809"/>
              <a:gd name="connsiteX21" fmla="*/ 370777 w 5671603"/>
              <a:gd name="connsiteY21" fmla="*/ 111760 h 642809"/>
              <a:gd name="connsiteX22" fmla="*/ 9463 w 5671603"/>
              <a:gd name="connsiteY22" fmla="*/ 0 h 64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71603" h="642809">
                <a:moveTo>
                  <a:pt x="9463" y="0"/>
                </a:moveTo>
                <a:lnTo>
                  <a:pt x="772663" y="0"/>
                </a:lnTo>
                <a:lnTo>
                  <a:pt x="1678703" y="0"/>
                </a:lnTo>
                <a:lnTo>
                  <a:pt x="1992767" y="0"/>
                </a:lnTo>
                <a:lnTo>
                  <a:pt x="2565400" y="0"/>
                </a:lnTo>
                <a:lnTo>
                  <a:pt x="2803588" y="0"/>
                </a:lnTo>
                <a:lnTo>
                  <a:pt x="2868015" y="0"/>
                </a:lnTo>
                <a:lnTo>
                  <a:pt x="3106203" y="0"/>
                </a:lnTo>
                <a:lnTo>
                  <a:pt x="3678836" y="0"/>
                </a:lnTo>
                <a:lnTo>
                  <a:pt x="3992900" y="0"/>
                </a:lnTo>
                <a:lnTo>
                  <a:pt x="4898940" y="0"/>
                </a:lnTo>
                <a:lnTo>
                  <a:pt x="5662140" y="0"/>
                </a:lnTo>
                <a:cubicBezTo>
                  <a:pt x="5729121" y="18627"/>
                  <a:pt x="5422799" y="-41277"/>
                  <a:pt x="5300826" y="111760"/>
                </a:cubicBezTo>
                <a:lnTo>
                  <a:pt x="5173190" y="461024"/>
                </a:lnTo>
                <a:cubicBezTo>
                  <a:pt x="5128005" y="567851"/>
                  <a:pt x="5022226" y="642809"/>
                  <a:pt x="4898940" y="642809"/>
                </a:cubicBezTo>
                <a:lnTo>
                  <a:pt x="3992900" y="642809"/>
                </a:lnTo>
                <a:lnTo>
                  <a:pt x="3106203" y="642809"/>
                </a:lnTo>
                <a:lnTo>
                  <a:pt x="2565400" y="642809"/>
                </a:lnTo>
                <a:lnTo>
                  <a:pt x="1678703" y="642809"/>
                </a:lnTo>
                <a:lnTo>
                  <a:pt x="772663" y="642809"/>
                </a:lnTo>
                <a:cubicBezTo>
                  <a:pt x="649377" y="642809"/>
                  <a:pt x="543598" y="567851"/>
                  <a:pt x="498413" y="461024"/>
                </a:cubicBezTo>
                <a:lnTo>
                  <a:pt x="370777" y="111760"/>
                </a:lnTo>
                <a:cubicBezTo>
                  <a:pt x="248804" y="-41277"/>
                  <a:pt x="-57518" y="18627"/>
                  <a:pt x="9463" y="0"/>
                </a:cubicBezTo>
                <a:close/>
              </a:path>
            </a:pathLst>
          </a:custGeom>
          <a:gradFill>
            <a:gsLst>
              <a:gs pos="0">
                <a:schemeClr val="accent1">
                  <a:lumMod val="60000"/>
                  <a:lumOff val="40000"/>
                </a:schemeClr>
              </a:gs>
              <a:gs pos="44000">
                <a:schemeClr val="accent1"/>
              </a:gs>
            </a:gsLst>
            <a:lin ang="2700000" scaled="0"/>
          </a:gra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33333"/>
              </a:solidFill>
              <a:effectLst/>
              <a:uLnTx/>
              <a:uFillTx/>
              <a:latin typeface="Arial" panose="020B0604020202020204"/>
              <a:ea typeface="微软雅黑" panose="020B0503020204020204" charset="-122"/>
              <a:cs typeface="+mn-ea"/>
              <a:sym typeface="+mn-lt"/>
            </a:endParaRPr>
          </a:p>
        </p:txBody>
      </p:sp>
      <p:sp>
        <p:nvSpPr>
          <p:cNvPr id="64" name="Bullet1"/>
          <p:cNvSpPr txBox="1"/>
          <p:nvPr/>
        </p:nvSpPr>
        <p:spPr>
          <a:xfrm>
            <a:off x="8080995" y="3782745"/>
            <a:ext cx="1798621" cy="415336"/>
          </a:xfrm>
          <a:prstGeom prst="rect">
            <a:avLst/>
          </a:prstGeom>
          <a:noFill/>
        </p:spPr>
        <p:txBody>
          <a:bodyPr wrap="square" rtlCol="0" anchor="b" anchorCtr="0">
            <a:noAutofit/>
          </a:bodyPr>
          <a:lstStyle/>
          <a:p>
            <a:pPr lvl="0" defTabSz="913765">
              <a:lnSpc>
                <a:spcPct val="120000"/>
              </a:lnSpc>
              <a:buSzPct val="25000"/>
              <a:defRPr/>
            </a:pPr>
            <a:r>
              <a:rPr lang="zh-CN" altLang="en-US" b="1" dirty="0">
                <a:solidFill>
                  <a:schemeClr val="bg1"/>
                </a:solidFill>
                <a:latin typeface="Arial" panose="020B0604020202020204" pitchFamily="34" charset="0"/>
                <a:cs typeface="Arial" panose="020B0604020202020204" pitchFamily="34" charset="0"/>
              </a:rPr>
              <a:t>临床管理难度小</a:t>
            </a:r>
            <a:endParaRPr lang="zh-CN" altLang="en-US" b="1" dirty="0">
              <a:solidFill>
                <a:schemeClr val="bg1"/>
              </a:solidFill>
              <a:latin typeface="Arial" panose="020B0604020202020204" pitchFamily="34" charset="0"/>
              <a:cs typeface="Arial" panose="020B0604020202020204" pitchFamily="34" charset="0"/>
            </a:endParaRPr>
          </a:p>
        </p:txBody>
      </p:sp>
      <p:sp>
        <p:nvSpPr>
          <p:cNvPr id="68" name="文本框 67"/>
          <p:cNvSpPr txBox="1"/>
          <p:nvPr>
            <p:custDataLst>
              <p:tags r:id="rId7"/>
            </p:custDataLst>
          </p:nvPr>
        </p:nvSpPr>
        <p:spPr>
          <a:xfrm>
            <a:off x="1285338" y="1916143"/>
            <a:ext cx="4451728" cy="1430263"/>
          </a:xfrm>
          <a:prstGeom prst="rect">
            <a:avLst/>
          </a:prstGeom>
          <a:noFill/>
        </p:spPr>
        <p:txBody>
          <a:bodyPr wrap="square">
            <a:spAutoFit/>
          </a:bodyPr>
          <a:lstStyle/>
          <a:p>
            <a:pPr marL="171450" indent="-171450" algn="just">
              <a:lnSpc>
                <a:spcPts val="2000"/>
              </a:lnSpc>
              <a:spcBef>
                <a:spcPts val="600"/>
              </a:spcBef>
              <a:buFont typeface="Wingdings" panose="05000000000000000000" pitchFamily="2" charset="2"/>
              <a:buChar char="Ø"/>
            </a:pPr>
            <a:r>
              <a:rPr kumimoji="1" lang="zh-CN" altLang="en-US" sz="1400" dirty="0">
                <a:latin typeface="微软雅黑" panose="020B0503020204020204" charset="-122"/>
                <a:ea typeface="微软雅黑" panose="020B0503020204020204" charset="-122"/>
                <a:cs typeface="Times New Roman" panose="02020603050405020304" pitchFamily="18" charset="0"/>
              </a:rPr>
              <a:t>卒中是严重危害中国国民健康的重大慢性非传染性疾病，具有高发病、高致残、高死亡、高复发、高经济负担五大特点</a:t>
            </a:r>
            <a:endParaRPr kumimoji="1" lang="zh-CN" altLang="en-US" sz="1400" dirty="0">
              <a:latin typeface="微软雅黑" panose="020B0503020204020204" charset="-122"/>
              <a:ea typeface="微软雅黑" panose="020B0503020204020204" charset="-122"/>
              <a:cs typeface="Times New Roman" panose="02020603050405020304" pitchFamily="18" charset="0"/>
            </a:endParaRPr>
          </a:p>
          <a:p>
            <a:pPr marL="171450" indent="-171450" algn="just">
              <a:lnSpc>
                <a:spcPts val="2000"/>
              </a:lnSpc>
              <a:spcBef>
                <a:spcPts val="600"/>
              </a:spcBef>
              <a:buFont typeface="Wingdings" panose="05000000000000000000" pitchFamily="2" charset="2"/>
              <a:buChar char="Ø"/>
            </a:pPr>
            <a:r>
              <a:rPr kumimoji="1" lang="zh-CN" altLang="en-US" sz="1400" dirty="0">
                <a:latin typeface="微软雅黑" panose="020B0503020204020204" charset="-122"/>
                <a:ea typeface="微软雅黑" panose="020B0503020204020204" charset="-122"/>
                <a:cs typeface="Times New Roman" panose="02020603050405020304" pitchFamily="18" charset="0"/>
              </a:rPr>
              <a:t>依达拉奉右莰醇舌下片显著提高</a:t>
            </a:r>
            <a:r>
              <a:rPr kumimoji="1" lang="en-US" altLang="zh-CN" sz="1400" dirty="0">
                <a:latin typeface="微软雅黑" panose="020B0503020204020204" charset="-122"/>
                <a:ea typeface="微软雅黑" panose="020B0503020204020204" charset="-122"/>
                <a:cs typeface="Times New Roman" panose="02020603050405020304" pitchFamily="18" charset="0"/>
              </a:rPr>
              <a:t>AIS</a:t>
            </a:r>
            <a:r>
              <a:rPr kumimoji="1" lang="zh-CN" altLang="en-US" sz="1400" dirty="0">
                <a:latin typeface="微软雅黑" panose="020B0503020204020204" charset="-122"/>
                <a:ea typeface="微软雅黑" panose="020B0503020204020204" charset="-122"/>
                <a:cs typeface="Times New Roman" panose="02020603050405020304" pitchFamily="18" charset="0"/>
              </a:rPr>
              <a:t>患者</a:t>
            </a:r>
            <a:r>
              <a:rPr kumimoji="1" lang="en-US" altLang="zh-CN" sz="1400" dirty="0">
                <a:latin typeface="微软雅黑" panose="020B0503020204020204" charset="-122"/>
                <a:ea typeface="微软雅黑" panose="020B0503020204020204" charset="-122"/>
                <a:cs typeface="Times New Roman" panose="02020603050405020304" pitchFamily="18" charset="0"/>
              </a:rPr>
              <a:t>90</a:t>
            </a:r>
            <a:r>
              <a:rPr kumimoji="1" lang="zh-CN" altLang="en-US" sz="1400" dirty="0">
                <a:latin typeface="微软雅黑" panose="020B0503020204020204" charset="-122"/>
                <a:ea typeface="微软雅黑" panose="020B0503020204020204" charset="-122"/>
                <a:cs typeface="Times New Roman" panose="02020603050405020304" pitchFamily="18" charset="0"/>
              </a:rPr>
              <a:t>天</a:t>
            </a:r>
            <a:r>
              <a:rPr kumimoji="1" lang="en-US" altLang="zh-CN" sz="1400" dirty="0">
                <a:latin typeface="微软雅黑" panose="020B0503020204020204" charset="-122"/>
                <a:ea typeface="微软雅黑" panose="020B0503020204020204" charset="-122"/>
                <a:cs typeface="Times New Roman" panose="02020603050405020304" pitchFamily="18" charset="0"/>
              </a:rPr>
              <a:t>mRS≤1</a:t>
            </a:r>
            <a:r>
              <a:rPr kumimoji="1" lang="zh-CN" altLang="en-US" sz="1400" dirty="0">
                <a:latin typeface="微软雅黑" panose="020B0503020204020204" charset="-122"/>
                <a:ea typeface="微软雅黑" panose="020B0503020204020204" charset="-122"/>
                <a:cs typeface="Times New Roman" panose="02020603050405020304" pitchFamily="18" charset="0"/>
              </a:rPr>
              <a:t>分比例，助力实现健康中国</a:t>
            </a:r>
            <a:r>
              <a:rPr kumimoji="1" lang="en-US" altLang="zh-CN" sz="1400" dirty="0">
                <a:latin typeface="微软雅黑" panose="020B0503020204020204" charset="-122"/>
                <a:ea typeface="微软雅黑" panose="020B0503020204020204" charset="-122"/>
                <a:cs typeface="Times New Roman" panose="02020603050405020304" pitchFamily="18" charset="0"/>
              </a:rPr>
              <a:t>2030</a:t>
            </a:r>
            <a:r>
              <a:rPr kumimoji="1" lang="zh-CN" altLang="en-US" sz="1400" dirty="0">
                <a:latin typeface="微软雅黑" panose="020B0503020204020204" charset="-122"/>
                <a:ea typeface="微软雅黑" panose="020B0503020204020204" charset="-122"/>
                <a:cs typeface="Times New Roman" panose="02020603050405020304" pitchFamily="18" charset="0"/>
              </a:rPr>
              <a:t>规划</a:t>
            </a:r>
            <a:endParaRPr kumimoji="1" lang="zh-CN" altLang="en-US" sz="1400" dirty="0">
              <a:latin typeface="微软雅黑" panose="020B0503020204020204" charset="-122"/>
              <a:ea typeface="微软雅黑" panose="020B0503020204020204" charset="-122"/>
              <a:cs typeface="Times New Roman" panose="02020603050405020304" pitchFamily="18" charset="0"/>
            </a:endParaRPr>
          </a:p>
        </p:txBody>
      </p:sp>
      <p:sp>
        <p:nvSpPr>
          <p:cNvPr id="69" name="矩形 68"/>
          <p:cNvSpPr/>
          <p:nvPr>
            <p:custDataLst>
              <p:tags r:id="rId8"/>
            </p:custDataLst>
          </p:nvPr>
        </p:nvSpPr>
        <p:spPr>
          <a:xfrm>
            <a:off x="1570769" y="1176052"/>
            <a:ext cx="4144388" cy="680085"/>
          </a:xfrm>
          <a:prstGeom prst="rect">
            <a:avLst/>
          </a:prstGeom>
          <a:solidFill>
            <a:schemeClr val="bg1">
              <a:lumMod val="95000"/>
            </a:schemeClr>
          </a:solidFill>
        </p:spPr>
        <p:txBody>
          <a:bodyPr wrap="square" anchor="ctr" anchorCtr="0">
            <a:noAutofit/>
          </a:bodyPr>
          <a:lstStyle/>
          <a:p>
            <a:pPr>
              <a:lnSpc>
                <a:spcPts val="2000"/>
              </a:lnSpc>
            </a:pPr>
            <a:r>
              <a:rPr kumimoji="1" lang="zh-CN" altLang="en-US" sz="1400" b="1" dirty="0">
                <a:solidFill>
                  <a:srgbClr val="00B140"/>
                </a:solidFill>
                <a:latin typeface="Times New Roman" panose="02020603050405020304" pitchFamily="18" charset="0"/>
                <a:ea typeface="微软雅黑" panose="020B0503020204020204" charset="-122"/>
                <a:cs typeface="Times New Roman" panose="02020603050405020304" pitchFamily="18" charset="0"/>
                <a:sym typeface="+mn-ea"/>
              </a:rPr>
              <a:t>可额外让10%的患者在发病3个月后恢复基本正生活，减少患者因卒中致残导致的治疗成本</a:t>
            </a:r>
            <a:endParaRPr kumimoji="1" lang="zh-CN" altLang="en-US" sz="1400" b="1" dirty="0">
              <a:solidFill>
                <a:srgbClr val="00B14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70" name="矩形 69"/>
          <p:cNvSpPr/>
          <p:nvPr>
            <p:custDataLst>
              <p:tags r:id="rId9"/>
            </p:custDataLst>
          </p:nvPr>
        </p:nvSpPr>
        <p:spPr>
          <a:xfrm>
            <a:off x="1469169" y="1176052"/>
            <a:ext cx="101600" cy="6838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文本框 70"/>
          <p:cNvSpPr txBox="1"/>
          <p:nvPr>
            <p:custDataLst>
              <p:tags r:id="rId10"/>
            </p:custDataLst>
          </p:nvPr>
        </p:nvSpPr>
        <p:spPr>
          <a:xfrm>
            <a:off x="1318744" y="5085459"/>
            <a:ext cx="4396413" cy="910634"/>
          </a:xfrm>
          <a:prstGeom prst="rect">
            <a:avLst/>
          </a:prstGeom>
          <a:noFill/>
        </p:spPr>
        <p:txBody>
          <a:bodyPr wrap="square">
            <a:spAutoFit/>
          </a:bodyPr>
          <a:lstStyle/>
          <a:p>
            <a:pPr marL="171450" indent="-171450" algn="just">
              <a:lnSpc>
                <a:spcPts val="2000"/>
              </a:lnSpc>
              <a:spcBef>
                <a:spcPts val="600"/>
              </a:spcBef>
              <a:buFont typeface="Wingdings" panose="05000000000000000000" pitchFamily="2" charset="2"/>
              <a:buChar char="Ø"/>
            </a:pPr>
            <a:r>
              <a:rPr lang="zh-CN" altLang="en-US" sz="1400" dirty="0">
                <a:latin typeface="微软雅黑" panose="020B0503020204020204" charset="-122"/>
                <a:ea typeface="微软雅黑" panose="020B0503020204020204" charset="-122"/>
                <a:cs typeface="Times New Roman" panose="02020603050405020304" pitchFamily="18" charset="0"/>
              </a:rPr>
              <a:t>卒中后至少有</a:t>
            </a:r>
            <a:r>
              <a:rPr lang="en-US" altLang="zh-CN" sz="1400" b="1" dirty="0">
                <a:solidFill>
                  <a:schemeClr val="accent6"/>
                </a:solidFill>
                <a:latin typeface="微软雅黑" panose="020B0503020204020204" charset="-122"/>
                <a:ea typeface="微软雅黑" panose="020B0503020204020204" charset="-122"/>
                <a:cs typeface="Times New Roman" panose="02020603050405020304" pitchFamily="18" charset="0"/>
              </a:rPr>
              <a:t>40%</a:t>
            </a:r>
            <a:r>
              <a:rPr lang="zh-CN" altLang="en-US" sz="1400" b="1" dirty="0">
                <a:solidFill>
                  <a:schemeClr val="accent6"/>
                </a:solidFill>
                <a:latin typeface="微软雅黑" panose="020B0503020204020204" charset="-122"/>
                <a:ea typeface="微软雅黑" panose="020B0503020204020204" charset="-122"/>
                <a:cs typeface="Times New Roman" panose="02020603050405020304" pitchFamily="18" charset="0"/>
              </a:rPr>
              <a:t>患者</a:t>
            </a:r>
            <a:r>
              <a:rPr lang="zh-CN" altLang="en-US" sz="1400" dirty="0">
                <a:latin typeface="微软雅黑" panose="020B0503020204020204" charset="-122"/>
                <a:ea typeface="微软雅黑" panose="020B0503020204020204" charset="-122"/>
                <a:cs typeface="Times New Roman" panose="02020603050405020304" pitchFamily="18" charset="0"/>
              </a:rPr>
              <a:t>伴吞咽困难，舌下片剂型可满足此类患者用药需求</a:t>
            </a:r>
            <a:endParaRPr lang="zh-CN" altLang="en-US" sz="1400" dirty="0">
              <a:latin typeface="微软雅黑" panose="020B0503020204020204" charset="-122"/>
              <a:ea typeface="微软雅黑" panose="020B0503020204020204" charset="-122"/>
              <a:cs typeface="Times New Roman" panose="02020603050405020304" pitchFamily="18" charset="0"/>
            </a:endParaRPr>
          </a:p>
          <a:p>
            <a:pPr marL="171450" indent="-171450" algn="just">
              <a:lnSpc>
                <a:spcPts val="2000"/>
              </a:lnSpc>
              <a:spcBef>
                <a:spcPts val="600"/>
              </a:spcBef>
              <a:buFont typeface="Wingdings" panose="05000000000000000000" pitchFamily="2" charset="2"/>
              <a:buChar char="Ø"/>
            </a:pPr>
            <a:r>
              <a:rPr lang="zh-CN" altLang="en-US" sz="1400" dirty="0">
                <a:latin typeface="Times New Roman" panose="02020603050405020304" pitchFamily="18" charset="0"/>
                <a:ea typeface="微软雅黑" panose="020B0503020204020204" charset="-122"/>
                <a:cs typeface="Times New Roman" panose="02020603050405020304" pitchFamily="18" charset="0"/>
              </a:rPr>
              <a:t>降低医院住院患者静脉输液使用率</a:t>
            </a:r>
            <a:endParaRPr lang="zh-CN" altLang="en-US" sz="14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72" name="矩形 71"/>
          <p:cNvSpPr/>
          <p:nvPr>
            <p:custDataLst>
              <p:tags r:id="rId11"/>
            </p:custDataLst>
          </p:nvPr>
        </p:nvSpPr>
        <p:spPr>
          <a:xfrm>
            <a:off x="1625944" y="4290711"/>
            <a:ext cx="4089214" cy="680033"/>
          </a:xfrm>
          <a:prstGeom prst="rect">
            <a:avLst/>
          </a:prstGeom>
          <a:solidFill>
            <a:schemeClr val="bg1">
              <a:lumMod val="95000"/>
            </a:schemeClr>
          </a:solidFill>
        </p:spPr>
        <p:txBody>
          <a:bodyPr wrap="square" anchor="ctr" anchorCtr="0">
            <a:noAutofit/>
          </a:bodyPr>
          <a:lstStyle/>
          <a:p>
            <a:pPr algn="l">
              <a:lnSpc>
                <a:spcPts val="2000"/>
              </a:lnSpc>
              <a:buClrTx/>
              <a:buSzTx/>
              <a:buFontTx/>
            </a:pPr>
            <a:r>
              <a:rPr kumimoji="1" lang="zh-CN" altLang="en-US" sz="1400" b="1" dirty="0">
                <a:solidFill>
                  <a:srgbClr val="00B140"/>
                </a:solidFill>
                <a:latin typeface="Times New Roman" panose="02020603050405020304" pitchFamily="18" charset="0"/>
                <a:ea typeface="微软雅黑" panose="020B0503020204020204" charset="-122"/>
                <a:cs typeface="Times New Roman" panose="02020603050405020304" pitchFamily="18" charset="0"/>
                <a:sym typeface="+mn-ea"/>
              </a:rPr>
              <a:t>与注射液形成互补关系，降低医保基金支出和患者经济负担</a:t>
            </a:r>
            <a:endParaRPr kumimoji="1" lang="zh-CN" altLang="en-US" sz="1400" b="1" dirty="0">
              <a:solidFill>
                <a:srgbClr val="00B14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73" name="矩形 72"/>
          <p:cNvSpPr/>
          <p:nvPr>
            <p:custDataLst>
              <p:tags r:id="rId12"/>
            </p:custDataLst>
          </p:nvPr>
        </p:nvSpPr>
        <p:spPr>
          <a:xfrm>
            <a:off x="1524345" y="4290710"/>
            <a:ext cx="101597" cy="684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文本框 73"/>
          <p:cNvSpPr txBox="1"/>
          <p:nvPr>
            <p:custDataLst>
              <p:tags r:id="rId13"/>
            </p:custDataLst>
          </p:nvPr>
        </p:nvSpPr>
        <p:spPr>
          <a:xfrm>
            <a:off x="6671895" y="5103004"/>
            <a:ext cx="4397232" cy="834267"/>
          </a:xfrm>
          <a:prstGeom prst="rect">
            <a:avLst/>
          </a:prstGeom>
          <a:noFill/>
        </p:spPr>
        <p:txBody>
          <a:bodyPr wrap="square">
            <a:spAutoFit/>
          </a:bodyPr>
          <a:lstStyle/>
          <a:p>
            <a:pPr marL="285750" indent="-285750" algn="just">
              <a:lnSpc>
                <a:spcPts val="2000"/>
              </a:lnSpc>
              <a:spcBef>
                <a:spcPts val="600"/>
              </a:spcBef>
              <a:buFont typeface="Wingdings" panose="05000000000000000000" pitchFamily="2" charset="2"/>
              <a:buChar char="Ø"/>
            </a:pPr>
            <a:r>
              <a:rPr lang="zh-CN" altLang="en-US" sz="1400" dirty="0">
                <a:latin typeface="微软雅黑" panose="020B0503020204020204" charset="-122"/>
                <a:ea typeface="微软雅黑" panose="020B0503020204020204" charset="-122"/>
                <a:cs typeface="Times New Roman" panose="02020603050405020304" pitchFamily="18" charset="0"/>
              </a:rPr>
              <a:t>舌下片适应症明确（</a:t>
            </a:r>
            <a:r>
              <a:rPr lang="zh-CN" altLang="en-US" sz="1400" b="1" dirty="0">
                <a:solidFill>
                  <a:schemeClr val="accent6"/>
                </a:solidFill>
                <a:latin typeface="微软雅黑" panose="020B0503020204020204" charset="-122"/>
                <a:ea typeface="微软雅黑" panose="020B0503020204020204" charset="-122"/>
                <a:cs typeface="Times New Roman" panose="02020603050405020304" pitchFamily="18" charset="0"/>
              </a:rPr>
              <a:t>卒中患者需经影像学结果确认</a:t>
            </a:r>
            <a:r>
              <a:rPr lang="zh-CN" altLang="en-US" sz="1400" dirty="0">
                <a:latin typeface="微软雅黑" panose="020B0503020204020204" charset="-122"/>
                <a:ea typeface="微软雅黑" panose="020B0503020204020204" charset="-122"/>
                <a:cs typeface="Times New Roman" panose="02020603050405020304" pitchFamily="18" charset="0"/>
              </a:rPr>
              <a:t>）、疗程清晰（连续用药</a:t>
            </a:r>
            <a:r>
              <a:rPr lang="en-US" altLang="zh-CN" sz="1400" dirty="0">
                <a:latin typeface="微软雅黑" panose="020B0503020204020204" charset="-122"/>
                <a:ea typeface="微软雅黑" panose="020B0503020204020204" charset="-122"/>
                <a:cs typeface="Times New Roman" panose="02020603050405020304" pitchFamily="18" charset="0"/>
              </a:rPr>
              <a:t>14</a:t>
            </a:r>
            <a:r>
              <a:rPr lang="zh-CN" altLang="en-US" sz="1400" dirty="0">
                <a:latin typeface="微软雅黑" panose="020B0503020204020204" charset="-122"/>
                <a:ea typeface="微软雅黑" panose="020B0503020204020204" charset="-122"/>
                <a:cs typeface="Times New Roman" panose="02020603050405020304" pitchFamily="18" charset="0"/>
              </a:rPr>
              <a:t>天），临床无滥用或超说明书使用风险</a:t>
            </a:r>
            <a:endParaRPr lang="zh-CN" altLang="en-US" sz="1400" dirty="0">
              <a:latin typeface="微软雅黑" panose="020B0503020204020204" charset="-122"/>
              <a:ea typeface="微软雅黑" panose="020B0503020204020204" charset="-122"/>
              <a:cs typeface="Times New Roman" panose="02020603050405020304" pitchFamily="18" charset="0"/>
            </a:endParaRPr>
          </a:p>
        </p:txBody>
      </p:sp>
      <p:sp>
        <p:nvSpPr>
          <p:cNvPr id="75" name="矩形 74"/>
          <p:cNvSpPr/>
          <p:nvPr>
            <p:custDataLst>
              <p:tags r:id="rId14"/>
            </p:custDataLst>
          </p:nvPr>
        </p:nvSpPr>
        <p:spPr>
          <a:xfrm>
            <a:off x="6859534" y="4308619"/>
            <a:ext cx="4209592" cy="680085"/>
          </a:xfrm>
          <a:prstGeom prst="rect">
            <a:avLst/>
          </a:prstGeom>
          <a:solidFill>
            <a:schemeClr val="bg1">
              <a:lumMod val="95000"/>
            </a:schemeClr>
          </a:solidFill>
        </p:spPr>
        <p:txBody>
          <a:bodyPr wrap="square" anchor="ctr" anchorCtr="0">
            <a:noAutofit/>
          </a:bodyPr>
          <a:lstStyle/>
          <a:p>
            <a:r>
              <a:rPr kumimoji="1" lang="zh-CN" altLang="en-US" sz="1400" b="1" dirty="0">
                <a:solidFill>
                  <a:srgbClr val="00B140"/>
                </a:solidFill>
                <a:latin typeface="Times New Roman" panose="02020603050405020304" pitchFamily="18" charset="0"/>
                <a:ea typeface="微软雅黑" panose="020B0503020204020204" charset="-122"/>
                <a:cs typeface="Times New Roman" panose="02020603050405020304" pitchFamily="18" charset="0"/>
              </a:rPr>
              <a:t>适应症特征易识别，临床管理难度小</a:t>
            </a:r>
            <a:endParaRPr kumimoji="1" lang="zh-CN" altLang="en-US" sz="1400" b="1" dirty="0">
              <a:solidFill>
                <a:srgbClr val="00B14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76" name="矩形 75"/>
          <p:cNvSpPr/>
          <p:nvPr>
            <p:custDataLst>
              <p:tags r:id="rId15"/>
            </p:custDataLst>
          </p:nvPr>
        </p:nvSpPr>
        <p:spPr>
          <a:xfrm>
            <a:off x="6757934" y="4308619"/>
            <a:ext cx="101600" cy="6838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40" name="think-cell 幻灯片" r:id="rId2" imgW="5715" imgH="5715" progId="TCLayout.ActiveDocument.1">
                  <p:embed/>
                </p:oleObj>
              </mc:Choice>
              <mc:Fallback>
                <p:oleObj name="think-cell 幻灯片" r:id="rId2" imgW="5715" imgH="5715" progId="TCLayout.ActiveDocument.1">
                  <p:embed/>
                  <p:pic>
                    <p:nvPicPr>
                      <p:cNvPr id="0" name="图片 3086"/>
                      <p:cNvPicPr/>
                      <p:nvPr/>
                    </p:nvPicPr>
                    <p:blipFill>
                      <a:blip r:embed="rId3"/>
                      <a:stretch>
                        <a:fillRect/>
                      </a:stretch>
                    </p:blipFill>
                    <p:spPr>
                      <a:xfrm>
                        <a:off x="1588" y="1588"/>
                        <a:ext cx="1588" cy="1588"/>
                      </a:xfrm>
                      <a:prstGeom prst="rect">
                        <a:avLst/>
                      </a:prstGeom>
                    </p:spPr>
                  </p:pic>
                </p:oleObj>
              </mc:Fallback>
            </mc:AlternateContent>
          </a:graphicData>
        </a:graphic>
      </p:graphicFrame>
      <p:grpSp>
        <p:nvGrpSpPr>
          <p:cNvPr id="53" name="组合 52"/>
          <p:cNvGrpSpPr/>
          <p:nvPr>
            <p:custDataLst>
              <p:tags r:id="rId4"/>
            </p:custDataLst>
          </p:nvPr>
        </p:nvGrpSpPr>
        <p:grpSpPr>
          <a:xfrm>
            <a:off x="0" y="805219"/>
            <a:ext cx="12192000" cy="6061095"/>
            <a:chOff x="0" y="1114653"/>
            <a:chExt cx="12192000" cy="5751235"/>
          </a:xfrm>
        </p:grpSpPr>
        <p:grpSp>
          <p:nvGrpSpPr>
            <p:cNvPr id="63" name="组合 62"/>
            <p:cNvGrpSpPr/>
            <p:nvPr/>
          </p:nvGrpSpPr>
          <p:grpSpPr>
            <a:xfrm>
              <a:off x="666750" y="1114653"/>
              <a:ext cx="10858500" cy="5497541"/>
              <a:chOff x="666750" y="1114653"/>
              <a:chExt cx="10858500" cy="5497541"/>
            </a:xfrm>
          </p:grpSpPr>
          <p:sp>
            <p:nvSpPr>
              <p:cNvPr id="10" name="Title"/>
              <p:cNvSpPr>
                <a:spLocks noChangeAspect="1"/>
              </p:cNvSpPr>
              <p:nvPr/>
            </p:nvSpPr>
            <p:spPr>
              <a:xfrm>
                <a:off x="666750" y="1114653"/>
                <a:ext cx="10858500" cy="1078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Autofit/>
              </a:bodyPr>
              <a:lstStyle/>
              <a:p>
                <a:pPr algn="ctr">
                  <a:buSzPct val="25000"/>
                </a:pPr>
                <a:r>
                  <a:rPr lang="zh-CN" altLang="en-US" sz="4800" b="1" dirty="0">
                    <a:solidFill>
                      <a:schemeClr val="accent1"/>
                    </a:solidFill>
                  </a:rPr>
                  <a:t>申报幻灯目录</a:t>
                </a:r>
                <a:endParaRPr lang="en-US" altLang="zh-CN" sz="4800" b="1" dirty="0">
                  <a:solidFill>
                    <a:schemeClr val="accent1"/>
                  </a:solidFill>
                </a:endParaRPr>
              </a:p>
            </p:txBody>
          </p:sp>
          <p:grpSp>
            <p:nvGrpSpPr>
              <p:cNvPr id="14" name="组合 13"/>
              <p:cNvGrpSpPr/>
              <p:nvPr/>
            </p:nvGrpSpPr>
            <p:grpSpPr>
              <a:xfrm>
                <a:off x="749299" y="2569985"/>
                <a:ext cx="2037176" cy="4042209"/>
                <a:chOff x="749299" y="2569985"/>
                <a:chExt cx="2037176" cy="4042209"/>
              </a:xfrm>
            </p:grpSpPr>
            <p:sp>
              <p:nvSpPr>
                <p:cNvPr id="11" name="矩形: 圆顶角 10"/>
                <p:cNvSpPr/>
                <p:nvPr>
                  <p:custDataLst>
                    <p:tags r:id="rId5"/>
                  </p:custDataLst>
                </p:nvPr>
              </p:nvSpPr>
              <p:spPr>
                <a:xfrm flipH="1">
                  <a:off x="749299" y="2831223"/>
                  <a:ext cx="2037176" cy="3780971"/>
                </a:xfrm>
                <a:prstGeom prst="round2SameRect">
                  <a:avLst/>
                </a:prstGeom>
                <a:gradFill flip="none" rotWithShape="1">
                  <a:gsLst>
                    <a:gs pos="51000">
                      <a:schemeClr val="bg1"/>
                    </a:gs>
                    <a:gs pos="100000">
                      <a:schemeClr val="bg1"/>
                    </a:gs>
                  </a:gsLst>
                  <a:lin ang="5400000" scaled="1"/>
                  <a:tileRect/>
                </a:gradFill>
                <a:ln w="12700">
                  <a:gradFill flip="none" rotWithShape="1">
                    <a:gsLst>
                      <a:gs pos="0">
                        <a:schemeClr val="accent1">
                          <a:alpha val="0"/>
                        </a:schemeClr>
                      </a:gs>
                      <a:gs pos="100000">
                        <a:schemeClr val="accent1"/>
                      </a:gs>
                    </a:gsLst>
                    <a:lin ang="16200000" scaled="1"/>
                    <a:tileRect/>
                  </a:gradFill>
                </a:ln>
                <a:effectLst>
                  <a:outerShdw blurRad="533400" dist="50800" dir="5400000" algn="ctr"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ltLang="zh-CN" dirty="0">
                      <a:latin typeface="微软雅黑" panose="020B0503020204020204" charset="-122"/>
                      <a:ea typeface="微软雅黑" panose="020B0503020204020204" charset="-122"/>
                      <a:cs typeface="+mn-ea"/>
                      <a:sym typeface="+mn-lt"/>
                    </a:rPr>
                    <a:t>FDA 突破性疗法认定的全球首个神经保护领域药物</a:t>
                  </a:r>
                  <a:endParaRPr lang="zh-CN" altLang="en-US" dirty="0"/>
                </a:p>
              </p:txBody>
            </p:sp>
            <p:sp>
              <p:nvSpPr>
                <p:cNvPr id="2" name="Number1"/>
                <p:cNvSpPr/>
                <p:nvPr>
                  <p:custDataLst>
                    <p:tags r:id="rId6"/>
                  </p:custDataLst>
                </p:nvPr>
              </p:nvSpPr>
              <p:spPr>
                <a:xfrm>
                  <a:off x="1148182" y="2569985"/>
                  <a:ext cx="1239418" cy="688975"/>
                </a:xfrm>
                <a:prstGeom prst="roundRect">
                  <a:avLst>
                    <a:gd name="adj" fmla="val 50000"/>
                  </a:avLst>
                </a:prstGeom>
                <a:gradFill flip="none" rotWithShape="1">
                  <a:gsLst>
                    <a:gs pos="0">
                      <a:schemeClr val="accent1">
                        <a:lumMod val="60000"/>
                        <a:lumOff val="40000"/>
                      </a:schemeClr>
                    </a:gs>
                    <a:gs pos="75000">
                      <a:schemeClr val="accent1"/>
                    </a:gs>
                  </a:gsLst>
                  <a:lin ang="2700000" scaled="1"/>
                  <a:tileRect/>
                </a:gradFill>
                <a:ln w="12700">
                  <a:solidFill>
                    <a:schemeClr val="bg1"/>
                  </a:solid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rmAutofit/>
                </a:bodyPr>
                <a:lstStyle/>
                <a:p>
                  <a:pPr algn="ctr">
                    <a:lnSpc>
                      <a:spcPct val="110000"/>
                    </a:lnSpc>
                  </a:pPr>
                  <a:r>
                    <a:rPr lang="en-US" altLang="zh-CN" sz="2000" b="1" dirty="0">
                      <a:solidFill>
                        <a:srgbClr val="FFFFFF"/>
                      </a:solidFill>
                      <a:cs typeface="+mn-ea"/>
                    </a:rPr>
                    <a:t>1</a:t>
                  </a:r>
                  <a:endParaRPr lang="zh-CN" altLang="en-US" sz="2000" b="1" dirty="0">
                    <a:solidFill>
                      <a:srgbClr val="FFFFFF"/>
                    </a:solidFill>
                    <a:cs typeface="+mn-ea"/>
                  </a:endParaRPr>
                </a:p>
              </p:txBody>
            </p:sp>
            <p:sp>
              <p:nvSpPr>
                <p:cNvPr id="12" name="Bullet1"/>
                <p:cNvSpPr txBox="1"/>
                <p:nvPr>
                  <p:custDataLst>
                    <p:tags r:id="rId7"/>
                  </p:custDataLst>
                </p:nvPr>
              </p:nvSpPr>
              <p:spPr>
                <a:xfrm>
                  <a:off x="822959" y="3513595"/>
                  <a:ext cx="1889760" cy="485775"/>
                </a:xfrm>
                <a:prstGeom prst="rect">
                  <a:avLst/>
                </a:prstGeom>
                <a:noFill/>
                <a:ln>
                  <a:noFill/>
                </a:ln>
              </p:spPr>
              <p:txBody>
                <a:bodyPr wrap="square" lIns="91440" tIns="45720" rIns="91440" bIns="45720" anchor="t" anchorCtr="0">
                  <a:normAutofit/>
                </a:bodyPr>
                <a:lstStyle/>
                <a:p>
                  <a:pPr lvl="0" defTabSz="913765">
                    <a:buSzPct val="25000"/>
                    <a:defRPr/>
                  </a:pPr>
                  <a:r>
                    <a:rPr lang="zh-CN" altLang="en-US" sz="2200" b="1" dirty="0">
                      <a:latin typeface="Arial" panose="020B0604020202020204" pitchFamily="34" charset="0"/>
                      <a:cs typeface="Arial" panose="020B0604020202020204" pitchFamily="34" charset="0"/>
                    </a:rPr>
                    <a:t>药品基本信息</a:t>
                  </a:r>
                  <a:endParaRPr lang="zh-CN" altLang="en-US" sz="2200" b="1" dirty="0">
                    <a:latin typeface="Arial" panose="020B0604020202020204" pitchFamily="34" charset="0"/>
                    <a:cs typeface="Arial" panose="020B0604020202020204" pitchFamily="34" charset="0"/>
                  </a:endParaRPr>
                </a:p>
              </p:txBody>
            </p:sp>
          </p:grpSp>
          <p:grpSp>
            <p:nvGrpSpPr>
              <p:cNvPr id="20" name="组合 19"/>
              <p:cNvGrpSpPr/>
              <p:nvPr/>
            </p:nvGrpSpPr>
            <p:grpSpPr>
              <a:xfrm>
                <a:off x="2895599" y="2569985"/>
                <a:ext cx="2037176" cy="4042209"/>
                <a:chOff x="749299" y="2569985"/>
                <a:chExt cx="2037176" cy="4042209"/>
              </a:xfrm>
            </p:grpSpPr>
            <p:sp>
              <p:nvSpPr>
                <p:cNvPr id="21" name="矩形: 圆顶角 20"/>
                <p:cNvSpPr/>
                <p:nvPr>
                  <p:custDataLst>
                    <p:tags r:id="rId8"/>
                  </p:custDataLst>
                </p:nvPr>
              </p:nvSpPr>
              <p:spPr>
                <a:xfrm flipH="1">
                  <a:off x="749299" y="2831223"/>
                  <a:ext cx="2037176" cy="3780971"/>
                </a:xfrm>
                <a:prstGeom prst="round2SameRect">
                  <a:avLst/>
                </a:prstGeom>
                <a:gradFill flip="none" rotWithShape="1">
                  <a:gsLst>
                    <a:gs pos="51000">
                      <a:schemeClr val="bg1"/>
                    </a:gs>
                    <a:gs pos="100000">
                      <a:schemeClr val="bg1"/>
                    </a:gs>
                  </a:gsLst>
                  <a:lin ang="5400000" scaled="1"/>
                  <a:tileRect/>
                </a:gradFill>
                <a:ln w="12700">
                  <a:gradFill flip="none" rotWithShape="1">
                    <a:gsLst>
                      <a:gs pos="0">
                        <a:schemeClr val="accent1">
                          <a:alpha val="0"/>
                        </a:schemeClr>
                      </a:gs>
                      <a:gs pos="100000">
                        <a:schemeClr val="accent1"/>
                      </a:gs>
                    </a:gsLst>
                    <a:lin ang="16200000" scaled="1"/>
                    <a:tileRect/>
                  </a:gradFill>
                </a:ln>
                <a:effectLst>
                  <a:outerShdw blurRad="533400" dist="50800" dir="5400000" algn="ctr"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ltLang="zh-CN" dirty="0">
                      <a:latin typeface="微软雅黑" panose="020B0503020204020204" charset="-122"/>
                      <a:ea typeface="微软雅黑" panose="020B0503020204020204" charset="-122"/>
                      <a:cs typeface="+mn-ea"/>
                      <a:sym typeface="+mn-ea"/>
                    </a:rPr>
                    <a:t>组间差异9.7%</a:t>
                  </a:r>
                  <a:endParaRPr lang="zh-CN" altLang="en-US" dirty="0"/>
                </a:p>
              </p:txBody>
            </p:sp>
            <p:sp>
              <p:nvSpPr>
                <p:cNvPr id="22" name="Number2"/>
                <p:cNvSpPr/>
                <p:nvPr>
                  <p:custDataLst>
                    <p:tags r:id="rId9"/>
                  </p:custDataLst>
                </p:nvPr>
              </p:nvSpPr>
              <p:spPr>
                <a:xfrm>
                  <a:off x="1148182" y="2569985"/>
                  <a:ext cx="1239418" cy="688975"/>
                </a:xfrm>
                <a:prstGeom prst="roundRect">
                  <a:avLst>
                    <a:gd name="adj" fmla="val 50000"/>
                  </a:avLst>
                </a:prstGeom>
                <a:gradFill flip="none" rotWithShape="1">
                  <a:gsLst>
                    <a:gs pos="0">
                      <a:schemeClr val="accent2">
                        <a:lumMod val="60000"/>
                        <a:lumOff val="40000"/>
                      </a:schemeClr>
                    </a:gs>
                    <a:gs pos="75000">
                      <a:schemeClr val="accent2"/>
                    </a:gs>
                  </a:gsLst>
                  <a:lin ang="2700000" scaled="1"/>
                  <a:tileRect/>
                </a:gradFill>
                <a:ln w="12700">
                  <a:solidFill>
                    <a:schemeClr val="bg1"/>
                  </a:solidFill>
                </a:ln>
                <a:effectLst>
                  <a:outerShdw blurRad="127000" dist="63500" dir="2700000" algn="tl" rotWithShape="0">
                    <a:schemeClr val="accent2">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rmAutofit/>
                </a:bodyPr>
                <a:lstStyle/>
                <a:p>
                  <a:pPr algn="ctr">
                    <a:lnSpc>
                      <a:spcPct val="110000"/>
                    </a:lnSpc>
                  </a:pPr>
                  <a:r>
                    <a:rPr lang="en-US" altLang="zh-CN" sz="2000" b="1" dirty="0">
                      <a:solidFill>
                        <a:srgbClr val="FFFFFF"/>
                      </a:solidFill>
                      <a:cs typeface="+mn-ea"/>
                    </a:rPr>
                    <a:t>2</a:t>
                  </a:r>
                  <a:endParaRPr lang="zh-CN" altLang="en-US" sz="2000" b="1" dirty="0">
                    <a:solidFill>
                      <a:srgbClr val="FFFFFF"/>
                    </a:solidFill>
                    <a:cs typeface="+mn-ea"/>
                  </a:endParaRPr>
                </a:p>
              </p:txBody>
            </p:sp>
            <p:sp>
              <p:nvSpPr>
                <p:cNvPr id="23" name="Bullet2"/>
                <p:cNvSpPr txBox="1"/>
                <p:nvPr>
                  <p:custDataLst>
                    <p:tags r:id="rId10"/>
                  </p:custDataLst>
                </p:nvPr>
              </p:nvSpPr>
              <p:spPr>
                <a:xfrm>
                  <a:off x="822959" y="3513595"/>
                  <a:ext cx="1889760" cy="618490"/>
                </a:xfrm>
                <a:prstGeom prst="rect">
                  <a:avLst/>
                </a:prstGeom>
                <a:noFill/>
                <a:ln>
                  <a:noFill/>
                </a:ln>
              </p:spPr>
              <p:txBody>
                <a:bodyPr wrap="square" lIns="91440" tIns="45720" rIns="91440" bIns="45720" anchor="t" anchorCtr="0">
                  <a:normAutofit/>
                </a:bodyPr>
                <a:lstStyle/>
                <a:p>
                  <a:pPr algn="ctr"/>
                  <a:r>
                    <a:rPr lang="zh-CN" altLang="en-US" sz="2400" b="1" dirty="0">
                      <a:latin typeface="+mn-ea"/>
                    </a:rPr>
                    <a:t>有效性</a:t>
                  </a:r>
                  <a:endParaRPr lang="zh-CN" altLang="en-US" sz="2400" b="1" dirty="0">
                    <a:latin typeface="+mn-ea"/>
                  </a:endParaRPr>
                </a:p>
              </p:txBody>
            </p:sp>
          </p:grpSp>
          <p:grpSp>
            <p:nvGrpSpPr>
              <p:cNvPr id="25" name="组合 24"/>
              <p:cNvGrpSpPr/>
              <p:nvPr/>
            </p:nvGrpSpPr>
            <p:grpSpPr>
              <a:xfrm>
                <a:off x="5041899" y="2569985"/>
                <a:ext cx="2037176" cy="4042209"/>
                <a:chOff x="749299" y="2569985"/>
                <a:chExt cx="2037176" cy="4042209"/>
              </a:xfrm>
            </p:grpSpPr>
            <p:sp>
              <p:nvSpPr>
                <p:cNvPr id="26" name="矩形: 圆顶角 25"/>
                <p:cNvSpPr/>
                <p:nvPr>
                  <p:custDataLst>
                    <p:tags r:id="rId11"/>
                  </p:custDataLst>
                </p:nvPr>
              </p:nvSpPr>
              <p:spPr>
                <a:xfrm flipH="1">
                  <a:off x="749299" y="2831223"/>
                  <a:ext cx="2037176" cy="3780971"/>
                </a:xfrm>
                <a:prstGeom prst="round2SameRect">
                  <a:avLst/>
                </a:prstGeom>
                <a:gradFill flip="none" rotWithShape="1">
                  <a:gsLst>
                    <a:gs pos="51000">
                      <a:schemeClr val="bg1"/>
                    </a:gs>
                    <a:gs pos="100000">
                      <a:schemeClr val="bg1"/>
                    </a:gs>
                  </a:gsLst>
                  <a:lin ang="5400000" scaled="1"/>
                  <a:tileRect/>
                </a:gradFill>
                <a:ln w="12700">
                  <a:gradFill flip="none" rotWithShape="1">
                    <a:gsLst>
                      <a:gs pos="0">
                        <a:schemeClr val="accent1">
                          <a:alpha val="0"/>
                        </a:schemeClr>
                      </a:gs>
                      <a:gs pos="100000">
                        <a:schemeClr val="accent1"/>
                      </a:gs>
                    </a:gsLst>
                    <a:lin ang="16200000" scaled="1"/>
                    <a:tileRect/>
                  </a:gradFill>
                </a:ln>
                <a:effectLst>
                  <a:outerShdw blurRad="533400" dist="50800" dir="5400000" algn="ctr"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dirty="0"/>
                </a:p>
              </p:txBody>
            </p:sp>
            <p:sp>
              <p:nvSpPr>
                <p:cNvPr id="27" name="Number3"/>
                <p:cNvSpPr/>
                <p:nvPr>
                  <p:custDataLst>
                    <p:tags r:id="rId12"/>
                  </p:custDataLst>
                </p:nvPr>
              </p:nvSpPr>
              <p:spPr>
                <a:xfrm>
                  <a:off x="1148182" y="2569985"/>
                  <a:ext cx="1239418" cy="688975"/>
                </a:xfrm>
                <a:prstGeom prst="roundRect">
                  <a:avLst>
                    <a:gd name="adj" fmla="val 50000"/>
                  </a:avLst>
                </a:prstGeom>
                <a:gradFill flip="none" rotWithShape="1">
                  <a:gsLst>
                    <a:gs pos="0">
                      <a:schemeClr val="accent3">
                        <a:lumMod val="60000"/>
                        <a:lumOff val="40000"/>
                      </a:schemeClr>
                    </a:gs>
                    <a:gs pos="75000">
                      <a:schemeClr val="accent3"/>
                    </a:gs>
                  </a:gsLst>
                  <a:lin ang="2700000" scaled="1"/>
                  <a:tileRect/>
                </a:gradFill>
                <a:ln w="12700">
                  <a:solidFill>
                    <a:schemeClr val="bg1"/>
                  </a:solidFill>
                </a:ln>
                <a:effectLst>
                  <a:outerShdw blurRad="127000" dist="63500" dir="2700000" algn="tl" rotWithShape="0">
                    <a:schemeClr val="accent3">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rmAutofit/>
                </a:bodyPr>
                <a:lstStyle/>
                <a:p>
                  <a:pPr algn="ctr">
                    <a:lnSpc>
                      <a:spcPct val="110000"/>
                    </a:lnSpc>
                  </a:pPr>
                  <a:r>
                    <a:rPr lang="en-US" altLang="zh-CN" sz="2000" b="1" dirty="0">
                      <a:solidFill>
                        <a:srgbClr val="FFFFFF"/>
                      </a:solidFill>
                      <a:cs typeface="+mn-ea"/>
                    </a:rPr>
                    <a:t>3</a:t>
                  </a:r>
                  <a:endParaRPr lang="zh-CN" altLang="en-US" sz="2000" b="1" dirty="0">
                    <a:solidFill>
                      <a:srgbClr val="FFFFFF"/>
                    </a:solidFill>
                    <a:cs typeface="+mn-ea"/>
                  </a:endParaRPr>
                </a:p>
              </p:txBody>
            </p:sp>
            <p:sp>
              <p:nvSpPr>
                <p:cNvPr id="28" name="Bullet3"/>
                <p:cNvSpPr txBox="1"/>
                <p:nvPr>
                  <p:custDataLst>
                    <p:tags r:id="rId13"/>
                  </p:custDataLst>
                </p:nvPr>
              </p:nvSpPr>
              <p:spPr>
                <a:xfrm>
                  <a:off x="866235" y="3513712"/>
                  <a:ext cx="1846521" cy="1571137"/>
                </a:xfrm>
                <a:prstGeom prst="rect">
                  <a:avLst/>
                </a:prstGeom>
                <a:noFill/>
                <a:ln>
                  <a:noFill/>
                </a:ln>
              </p:spPr>
              <p:txBody>
                <a:bodyPr wrap="square" lIns="91440" tIns="45720" rIns="91440" bIns="45720" anchor="t" anchorCtr="0">
                  <a:normAutofit/>
                </a:bodyPr>
                <a:lstStyle/>
                <a:p>
                  <a:pPr algn="ctr"/>
                  <a:r>
                    <a:rPr lang="zh-CN" altLang="en-US" sz="2400" b="1" dirty="0">
                      <a:latin typeface="+mn-ea"/>
                    </a:rPr>
                    <a:t>安全性</a:t>
                  </a:r>
                  <a:endParaRPr lang="zh-CN" altLang="en-US" sz="2400" b="1" dirty="0">
                    <a:latin typeface="+mn-ea"/>
                  </a:endParaRPr>
                </a:p>
              </p:txBody>
            </p:sp>
          </p:grpSp>
          <p:grpSp>
            <p:nvGrpSpPr>
              <p:cNvPr id="30" name="组合 29"/>
              <p:cNvGrpSpPr/>
              <p:nvPr/>
            </p:nvGrpSpPr>
            <p:grpSpPr>
              <a:xfrm>
                <a:off x="7188199" y="2569985"/>
                <a:ext cx="2037176" cy="4042209"/>
                <a:chOff x="749299" y="2569985"/>
                <a:chExt cx="2037176" cy="4042209"/>
              </a:xfrm>
            </p:grpSpPr>
            <p:sp>
              <p:nvSpPr>
                <p:cNvPr id="31" name="矩形: 圆顶角 30"/>
                <p:cNvSpPr/>
                <p:nvPr>
                  <p:custDataLst>
                    <p:tags r:id="rId14"/>
                  </p:custDataLst>
                </p:nvPr>
              </p:nvSpPr>
              <p:spPr>
                <a:xfrm flipH="1">
                  <a:off x="749299" y="2831223"/>
                  <a:ext cx="2037176" cy="3780971"/>
                </a:xfrm>
                <a:prstGeom prst="round2SameRect">
                  <a:avLst/>
                </a:prstGeom>
                <a:gradFill flip="none" rotWithShape="1">
                  <a:gsLst>
                    <a:gs pos="51000">
                      <a:schemeClr val="bg1"/>
                    </a:gs>
                    <a:gs pos="100000">
                      <a:schemeClr val="bg1"/>
                    </a:gs>
                  </a:gsLst>
                  <a:lin ang="5400000" scaled="1"/>
                  <a:tileRect/>
                </a:gradFill>
                <a:ln w="12700">
                  <a:gradFill flip="none" rotWithShape="1">
                    <a:gsLst>
                      <a:gs pos="0">
                        <a:schemeClr val="accent1">
                          <a:alpha val="0"/>
                        </a:schemeClr>
                      </a:gs>
                      <a:gs pos="100000">
                        <a:schemeClr val="accent1"/>
                      </a:gs>
                    </a:gsLst>
                    <a:lin ang="16200000" scaled="1"/>
                    <a:tileRect/>
                  </a:gradFill>
                </a:ln>
                <a:effectLst>
                  <a:outerShdw blurRad="533400" dist="50800" dir="5400000" algn="ctr"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dirty="0"/>
                </a:p>
              </p:txBody>
            </p:sp>
            <p:sp>
              <p:nvSpPr>
                <p:cNvPr id="32" name="Number4"/>
                <p:cNvSpPr/>
                <p:nvPr>
                  <p:custDataLst>
                    <p:tags r:id="rId15"/>
                  </p:custDataLst>
                </p:nvPr>
              </p:nvSpPr>
              <p:spPr>
                <a:xfrm>
                  <a:off x="1148182" y="2569985"/>
                  <a:ext cx="1239418" cy="688975"/>
                </a:xfrm>
                <a:prstGeom prst="roundRect">
                  <a:avLst>
                    <a:gd name="adj" fmla="val 50000"/>
                  </a:avLst>
                </a:prstGeom>
                <a:gradFill flip="none" rotWithShape="1">
                  <a:gsLst>
                    <a:gs pos="0">
                      <a:schemeClr val="accent4">
                        <a:lumMod val="60000"/>
                        <a:lumOff val="40000"/>
                      </a:schemeClr>
                    </a:gs>
                    <a:gs pos="75000">
                      <a:schemeClr val="accent4"/>
                    </a:gs>
                  </a:gsLst>
                  <a:lin ang="2700000" scaled="1"/>
                  <a:tileRect/>
                </a:gradFill>
                <a:ln w="12700">
                  <a:solidFill>
                    <a:schemeClr val="bg1"/>
                  </a:solidFill>
                </a:ln>
                <a:effectLst>
                  <a:outerShdw blurRad="127000" dist="63500" dir="2700000" algn="tl" rotWithShape="0">
                    <a:schemeClr val="accent4">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rmAutofit/>
                </a:bodyPr>
                <a:lstStyle/>
                <a:p>
                  <a:pPr algn="ctr">
                    <a:lnSpc>
                      <a:spcPct val="110000"/>
                    </a:lnSpc>
                  </a:pPr>
                  <a:r>
                    <a:rPr lang="en-US" altLang="zh-CN" sz="2000" b="1" dirty="0"/>
                    <a:t>4</a:t>
                  </a:r>
                  <a:endParaRPr lang="zh-CN" altLang="en-US" sz="2000" b="1" dirty="0"/>
                </a:p>
              </p:txBody>
            </p:sp>
            <p:sp>
              <p:nvSpPr>
                <p:cNvPr id="33" name="Bullet4"/>
                <p:cNvSpPr txBox="1"/>
                <p:nvPr>
                  <p:custDataLst>
                    <p:tags r:id="rId16"/>
                  </p:custDataLst>
                </p:nvPr>
              </p:nvSpPr>
              <p:spPr>
                <a:xfrm>
                  <a:off x="823025" y="3513712"/>
                  <a:ext cx="1889732" cy="1571137"/>
                </a:xfrm>
                <a:prstGeom prst="rect">
                  <a:avLst/>
                </a:prstGeom>
                <a:noFill/>
                <a:ln>
                  <a:noFill/>
                </a:ln>
              </p:spPr>
              <p:txBody>
                <a:bodyPr wrap="square" lIns="91440" tIns="45720" rIns="91440" bIns="45720" anchor="t" anchorCtr="0">
                  <a:normAutofit/>
                </a:bodyPr>
                <a:lstStyle/>
                <a:p>
                  <a:pPr algn="ctr"/>
                  <a:r>
                    <a:rPr lang="zh-CN" altLang="en-US" sz="2400" b="1" dirty="0">
                      <a:latin typeface="+mn-ea"/>
                    </a:rPr>
                    <a:t>创新性</a:t>
                  </a:r>
                  <a:endParaRPr lang="zh-CN" altLang="en-US" sz="2400" b="1" dirty="0">
                    <a:latin typeface="+mn-ea"/>
                  </a:endParaRPr>
                </a:p>
              </p:txBody>
            </p:sp>
          </p:grpSp>
          <p:grpSp>
            <p:nvGrpSpPr>
              <p:cNvPr id="35" name="组合 34"/>
              <p:cNvGrpSpPr/>
              <p:nvPr/>
            </p:nvGrpSpPr>
            <p:grpSpPr>
              <a:xfrm>
                <a:off x="9334499" y="2569985"/>
                <a:ext cx="2037176" cy="4042209"/>
                <a:chOff x="749299" y="2569985"/>
                <a:chExt cx="2037176" cy="4042209"/>
              </a:xfrm>
            </p:grpSpPr>
            <p:sp>
              <p:nvSpPr>
                <p:cNvPr id="36" name="矩形: 圆顶角 35"/>
                <p:cNvSpPr/>
                <p:nvPr>
                  <p:custDataLst>
                    <p:tags r:id="rId17"/>
                  </p:custDataLst>
                </p:nvPr>
              </p:nvSpPr>
              <p:spPr>
                <a:xfrm flipH="1">
                  <a:off x="749299" y="2831223"/>
                  <a:ext cx="2037176" cy="3780971"/>
                </a:xfrm>
                <a:prstGeom prst="round2SameRect">
                  <a:avLst/>
                </a:prstGeom>
                <a:gradFill flip="none" rotWithShape="1">
                  <a:gsLst>
                    <a:gs pos="51000">
                      <a:schemeClr val="bg1"/>
                    </a:gs>
                    <a:gs pos="100000">
                      <a:schemeClr val="bg1"/>
                    </a:gs>
                  </a:gsLst>
                  <a:lin ang="5400000" scaled="1"/>
                  <a:tileRect/>
                </a:gradFill>
                <a:ln w="12700">
                  <a:gradFill flip="none" rotWithShape="1">
                    <a:gsLst>
                      <a:gs pos="0">
                        <a:schemeClr val="accent1">
                          <a:alpha val="0"/>
                        </a:schemeClr>
                      </a:gs>
                      <a:gs pos="100000">
                        <a:schemeClr val="accent1"/>
                      </a:gs>
                    </a:gsLst>
                    <a:lin ang="16200000" scaled="1"/>
                    <a:tileRect/>
                  </a:gradFill>
                </a:ln>
                <a:effectLst>
                  <a:outerShdw blurRad="533400" dist="50800" dir="5400000" algn="ctr"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dirty="0"/>
                </a:p>
              </p:txBody>
            </p:sp>
            <p:sp>
              <p:nvSpPr>
                <p:cNvPr id="37" name="Number5"/>
                <p:cNvSpPr/>
                <p:nvPr>
                  <p:custDataLst>
                    <p:tags r:id="rId18"/>
                  </p:custDataLst>
                </p:nvPr>
              </p:nvSpPr>
              <p:spPr>
                <a:xfrm>
                  <a:off x="1148182" y="2569985"/>
                  <a:ext cx="1239418" cy="688975"/>
                </a:xfrm>
                <a:prstGeom prst="roundRect">
                  <a:avLst>
                    <a:gd name="adj" fmla="val 50000"/>
                  </a:avLst>
                </a:prstGeom>
                <a:gradFill flip="none" rotWithShape="1">
                  <a:gsLst>
                    <a:gs pos="0">
                      <a:schemeClr val="accent5">
                        <a:lumMod val="60000"/>
                        <a:lumOff val="40000"/>
                      </a:schemeClr>
                    </a:gs>
                    <a:gs pos="75000">
                      <a:schemeClr val="accent5"/>
                    </a:gs>
                  </a:gsLst>
                  <a:lin ang="2700000" scaled="1"/>
                  <a:tileRect/>
                </a:gradFill>
                <a:ln w="12700">
                  <a:solidFill>
                    <a:schemeClr val="bg1"/>
                  </a:solidFill>
                </a:ln>
                <a:effectLst>
                  <a:outerShdw blurRad="127000" dist="63500" dir="2700000" algn="tl" rotWithShape="0">
                    <a:schemeClr val="accent5">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rmAutofit/>
                </a:bodyPr>
                <a:lstStyle/>
                <a:p>
                  <a:pPr algn="ctr">
                    <a:lnSpc>
                      <a:spcPct val="110000"/>
                    </a:lnSpc>
                  </a:pPr>
                  <a:r>
                    <a:rPr lang="en-US" altLang="zh-CN" sz="2000" b="1" dirty="0">
                      <a:solidFill>
                        <a:srgbClr val="FFFFFF"/>
                      </a:solidFill>
                      <a:cs typeface="+mn-ea"/>
                    </a:rPr>
                    <a:t>5</a:t>
                  </a:r>
                  <a:endParaRPr lang="zh-CN" altLang="en-US" sz="2000" b="1" dirty="0">
                    <a:solidFill>
                      <a:srgbClr val="FFFFFF"/>
                    </a:solidFill>
                    <a:cs typeface="+mn-ea"/>
                  </a:endParaRPr>
                </a:p>
              </p:txBody>
            </p:sp>
            <p:sp>
              <p:nvSpPr>
                <p:cNvPr id="38" name="Bullet5"/>
                <p:cNvSpPr txBox="1"/>
                <p:nvPr>
                  <p:custDataLst>
                    <p:tags r:id="rId19"/>
                  </p:custDataLst>
                </p:nvPr>
              </p:nvSpPr>
              <p:spPr>
                <a:xfrm>
                  <a:off x="823025" y="3513712"/>
                  <a:ext cx="1889732" cy="1571137"/>
                </a:xfrm>
                <a:prstGeom prst="rect">
                  <a:avLst/>
                </a:prstGeom>
                <a:noFill/>
                <a:ln>
                  <a:noFill/>
                </a:ln>
              </p:spPr>
              <p:txBody>
                <a:bodyPr wrap="square" lIns="91440" tIns="45720" rIns="91440" bIns="45720" anchor="t" anchorCtr="0">
                  <a:normAutofit/>
                </a:bodyPr>
                <a:lstStyle/>
                <a:p>
                  <a:pPr algn="ctr"/>
                  <a:r>
                    <a:rPr lang="zh-CN" altLang="en-US" sz="2400" b="1" dirty="0">
                      <a:latin typeface="+mn-ea"/>
                    </a:rPr>
                    <a:t>公平性</a:t>
                  </a:r>
                  <a:endParaRPr lang="zh-CN" altLang="en-US" sz="2400" b="1" dirty="0">
                    <a:latin typeface="+mn-ea"/>
                  </a:endParaRPr>
                </a:p>
              </p:txBody>
            </p:sp>
          </p:grpSp>
        </p:grpSp>
        <p:grpSp>
          <p:nvGrpSpPr>
            <p:cNvPr id="3" name="组合 2"/>
            <p:cNvGrpSpPr/>
            <p:nvPr/>
          </p:nvGrpSpPr>
          <p:grpSpPr>
            <a:xfrm>
              <a:off x="0" y="5330655"/>
              <a:ext cx="12192000" cy="1535233"/>
              <a:chOff x="0" y="5330655"/>
              <a:chExt cx="12192000" cy="1535233"/>
            </a:xfrm>
          </p:grpSpPr>
          <p:sp>
            <p:nvSpPr>
              <p:cNvPr id="4" name="任意多边形: 形状 3"/>
              <p:cNvSpPr/>
              <p:nvPr>
                <p:custDataLst>
                  <p:tags r:id="rId20"/>
                </p:custDataLst>
              </p:nvPr>
            </p:nvSpPr>
            <p:spPr>
              <a:xfrm>
                <a:off x="0" y="5330655"/>
                <a:ext cx="12192000" cy="1150919"/>
              </a:xfrm>
              <a:custGeom>
                <a:avLst/>
                <a:gdLst>
                  <a:gd name="connsiteX0" fmla="*/ 0 w 12192000"/>
                  <a:gd name="connsiteY0" fmla="*/ 0 h 2679112"/>
                  <a:gd name="connsiteX1" fmla="*/ 47798 w 12192000"/>
                  <a:gd name="connsiteY1" fmla="*/ 20497 h 2679112"/>
                  <a:gd name="connsiteX2" fmla="*/ 6096000 w 12192000"/>
                  <a:gd name="connsiteY2" fmla="*/ 996930 h 2679112"/>
                  <a:gd name="connsiteX3" fmla="*/ 12144202 w 12192000"/>
                  <a:gd name="connsiteY3" fmla="*/ 20497 h 2679112"/>
                  <a:gd name="connsiteX4" fmla="*/ 12192000 w 12192000"/>
                  <a:gd name="connsiteY4" fmla="*/ 0 h 2679112"/>
                  <a:gd name="connsiteX5" fmla="*/ 12192000 w 12192000"/>
                  <a:gd name="connsiteY5" fmla="*/ 2679112 h 2679112"/>
                  <a:gd name="connsiteX6" fmla="*/ 0 w 12192000"/>
                  <a:gd name="connsiteY6" fmla="*/ 2679112 h 267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679112">
                    <a:moveTo>
                      <a:pt x="0" y="0"/>
                    </a:moveTo>
                    <a:lnTo>
                      <a:pt x="47798" y="20497"/>
                    </a:lnTo>
                    <a:cubicBezTo>
                      <a:pt x="1595668" y="623787"/>
                      <a:pt x="3734030" y="996930"/>
                      <a:pt x="6096000" y="996930"/>
                    </a:cubicBezTo>
                    <a:cubicBezTo>
                      <a:pt x="8457970" y="996930"/>
                      <a:pt x="10596333" y="623787"/>
                      <a:pt x="12144202" y="20497"/>
                    </a:cubicBezTo>
                    <a:lnTo>
                      <a:pt x="12192000" y="0"/>
                    </a:lnTo>
                    <a:lnTo>
                      <a:pt x="12192000" y="2679112"/>
                    </a:lnTo>
                    <a:lnTo>
                      <a:pt x="0" y="2679112"/>
                    </a:lnTo>
                    <a:close/>
                  </a:path>
                </a:pathLst>
              </a:custGeom>
              <a:gradFill flip="none" rotWithShape="1">
                <a:gsLst>
                  <a:gs pos="0">
                    <a:schemeClr val="accent1">
                      <a:lumMod val="60000"/>
                      <a:lumOff val="40000"/>
                      <a:alpha val="20000"/>
                    </a:schemeClr>
                  </a:gs>
                  <a:gs pos="71000">
                    <a:schemeClr val="accent1">
                      <a:alpha val="38000"/>
                    </a:schemeClr>
                  </a:gs>
                </a:gsLst>
                <a:lin ang="2700000" scaled="1"/>
                <a:tileRect/>
              </a:gradFill>
              <a:ln w="12700">
                <a:noFill/>
              </a:ln>
              <a:effectLst>
                <a:outerShdw blurRad="127000" dist="50800" dir="5400000" algn="ctr"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800" b="1">
                  <a:solidFill>
                    <a:schemeClr val="accent1"/>
                  </a:solidFill>
                  <a:latin typeface="Arial" panose="020B0604020202020204" pitchFamily="34" charset="0"/>
                  <a:cs typeface="Arial" panose="020B0604020202020204" pitchFamily="34" charset="0"/>
                </a:endParaRPr>
              </a:p>
            </p:txBody>
          </p:sp>
          <p:sp>
            <p:nvSpPr>
              <p:cNvPr id="5" name="任意多边形: 形状 4"/>
              <p:cNvSpPr/>
              <p:nvPr>
                <p:custDataLst>
                  <p:tags r:id="rId21"/>
                </p:custDataLst>
              </p:nvPr>
            </p:nvSpPr>
            <p:spPr>
              <a:xfrm>
                <a:off x="0" y="5525128"/>
                <a:ext cx="12192000" cy="1340760"/>
              </a:xfrm>
              <a:custGeom>
                <a:avLst/>
                <a:gdLst>
                  <a:gd name="connsiteX0" fmla="*/ 0 w 12192000"/>
                  <a:gd name="connsiteY0" fmla="*/ 0 h 2679112"/>
                  <a:gd name="connsiteX1" fmla="*/ 47798 w 12192000"/>
                  <a:gd name="connsiteY1" fmla="*/ 20497 h 2679112"/>
                  <a:gd name="connsiteX2" fmla="*/ 6096000 w 12192000"/>
                  <a:gd name="connsiteY2" fmla="*/ 996930 h 2679112"/>
                  <a:gd name="connsiteX3" fmla="*/ 12144202 w 12192000"/>
                  <a:gd name="connsiteY3" fmla="*/ 20497 h 2679112"/>
                  <a:gd name="connsiteX4" fmla="*/ 12192000 w 12192000"/>
                  <a:gd name="connsiteY4" fmla="*/ 0 h 2679112"/>
                  <a:gd name="connsiteX5" fmla="*/ 12192000 w 12192000"/>
                  <a:gd name="connsiteY5" fmla="*/ 2679112 h 2679112"/>
                  <a:gd name="connsiteX6" fmla="*/ 0 w 12192000"/>
                  <a:gd name="connsiteY6" fmla="*/ 2679112 h 267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679112">
                    <a:moveTo>
                      <a:pt x="0" y="0"/>
                    </a:moveTo>
                    <a:lnTo>
                      <a:pt x="47798" y="20497"/>
                    </a:lnTo>
                    <a:cubicBezTo>
                      <a:pt x="1595668" y="623787"/>
                      <a:pt x="3734030" y="996930"/>
                      <a:pt x="6096000" y="996930"/>
                    </a:cubicBezTo>
                    <a:cubicBezTo>
                      <a:pt x="8457970" y="996930"/>
                      <a:pt x="10596333" y="623787"/>
                      <a:pt x="12144202" y="20497"/>
                    </a:cubicBezTo>
                    <a:lnTo>
                      <a:pt x="12192000" y="0"/>
                    </a:lnTo>
                    <a:lnTo>
                      <a:pt x="12192000" y="2679112"/>
                    </a:lnTo>
                    <a:lnTo>
                      <a:pt x="0" y="2679112"/>
                    </a:lnTo>
                    <a:close/>
                  </a:path>
                </a:pathLst>
              </a:custGeom>
              <a:gradFill flip="none" rotWithShape="1">
                <a:gsLst>
                  <a:gs pos="0">
                    <a:schemeClr val="accent1">
                      <a:lumMod val="60000"/>
                      <a:lumOff val="40000"/>
                    </a:schemeClr>
                  </a:gs>
                  <a:gs pos="71000">
                    <a:schemeClr val="accent1"/>
                  </a:gs>
                </a:gsLst>
                <a:lin ang="2700000" scaled="1"/>
                <a:tileRect/>
              </a:gradFill>
              <a:ln w="12700">
                <a:noFill/>
              </a:ln>
              <a:effectLst>
                <a:outerShdw blurRad="127000" dist="50800" dir="5400000" algn="ctr"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800" b="1">
                  <a:solidFill>
                    <a:schemeClr val="accent1"/>
                  </a:solidFill>
                  <a:latin typeface="Arial" panose="020B0604020202020204" pitchFamily="34" charset="0"/>
                  <a:cs typeface="Arial" panose="020B0604020202020204" pitchFamily="34" charset="0"/>
                </a:endParaRPr>
              </a:p>
            </p:txBody>
          </p:sp>
        </p:grpSp>
      </p:grpSp>
      <p:sp>
        <p:nvSpPr>
          <p:cNvPr id="6" name="文本框 5"/>
          <p:cNvSpPr txBox="1"/>
          <p:nvPr/>
        </p:nvSpPr>
        <p:spPr>
          <a:xfrm>
            <a:off x="749300" y="4101635"/>
            <a:ext cx="2037176" cy="1359475"/>
          </a:xfrm>
          <a:prstGeom prst="rect">
            <a:avLst/>
          </a:prstGeom>
          <a:noFill/>
        </p:spPr>
        <p:txBody>
          <a:bodyPr wrap="square" rtlCol="0" anchor="t">
            <a:spAutoFit/>
          </a:bodyPr>
          <a:lstStyle/>
          <a:p>
            <a:pPr marL="285750" indent="-285750">
              <a:lnSpc>
                <a:spcPts val="2000"/>
              </a:lnSpc>
              <a:buFont typeface="Wingdings" panose="05000000000000000000" pitchFamily="2" charset="2"/>
              <a:buChar char="Ø"/>
            </a:pPr>
            <a:r>
              <a:rPr lang="zh-CN" altLang="en-US" sz="1600" dirty="0">
                <a:latin typeface="微软雅黑" panose="020B0503020204020204" charset="-122"/>
                <a:ea typeface="微软雅黑" panose="020B0503020204020204" charset="-122"/>
              </a:rPr>
              <a:t>全球卒中治疗领域</a:t>
            </a:r>
            <a:r>
              <a:rPr lang="zh-CN" altLang="en-US" b="1" dirty="0">
                <a:solidFill>
                  <a:schemeClr val="accent6"/>
                </a:solidFill>
                <a:latin typeface="微软雅黑" panose="020B0503020204020204" charset="-122"/>
                <a:ea typeface="微软雅黑" panose="020B0503020204020204" charset="-122"/>
              </a:rPr>
              <a:t>首个且唯一</a:t>
            </a:r>
            <a:r>
              <a:rPr lang="zh-CN" altLang="en-US" sz="1600" dirty="0">
                <a:latin typeface="微软雅黑" panose="020B0503020204020204" charset="-122"/>
                <a:ea typeface="微软雅黑" panose="020B0503020204020204" charset="-122"/>
              </a:rPr>
              <a:t>获得</a:t>
            </a:r>
            <a:r>
              <a:rPr lang="en-US" altLang="zh-CN" sz="1600" dirty="0">
                <a:latin typeface="微软雅黑" panose="020B0503020204020204" charset="-122"/>
                <a:ea typeface="微软雅黑" panose="020B0503020204020204" charset="-122"/>
              </a:rPr>
              <a:t>FDA</a:t>
            </a:r>
            <a:r>
              <a:rPr lang="zh-CN" altLang="en-US" sz="1600" dirty="0">
                <a:latin typeface="微软雅黑" panose="020B0503020204020204" charset="-122"/>
                <a:ea typeface="微软雅黑" panose="020B0503020204020204" charset="-122"/>
              </a:rPr>
              <a:t> “突破性疗法认定”的药物</a:t>
            </a:r>
            <a:endParaRPr lang="en-US" altLang="zh-CN" sz="1600" dirty="0">
              <a:latin typeface="微软雅黑" panose="020B0503020204020204" charset="-122"/>
              <a:ea typeface="微软雅黑" panose="020B0503020204020204" charset="-122"/>
              <a:cs typeface="+mn-ea"/>
              <a:sym typeface="+mn-lt"/>
            </a:endParaRPr>
          </a:p>
        </p:txBody>
      </p:sp>
      <p:sp>
        <p:nvSpPr>
          <p:cNvPr id="8" name="文本框 7"/>
          <p:cNvSpPr txBox="1"/>
          <p:nvPr/>
        </p:nvSpPr>
        <p:spPr>
          <a:xfrm>
            <a:off x="5041898" y="4101635"/>
            <a:ext cx="2037176" cy="584775"/>
          </a:xfrm>
          <a:prstGeom prst="rect">
            <a:avLst/>
          </a:prstGeom>
          <a:noFill/>
        </p:spPr>
        <p:txBody>
          <a:bodyPr wrap="square" rtlCol="0" anchor="t">
            <a:spAutoFit/>
          </a:bodyPr>
          <a:lstStyle/>
          <a:p>
            <a:pPr marL="285750" indent="-285750">
              <a:lnSpc>
                <a:spcPts val="2000"/>
              </a:lnSpc>
              <a:buFont typeface="Wingdings" panose="05000000000000000000" pitchFamily="2" charset="2"/>
              <a:buChar char="Ø"/>
            </a:pPr>
            <a:r>
              <a:rPr lang="zh-CN" altLang="en-US" sz="1600" dirty="0">
                <a:latin typeface="微软雅黑" panose="020B0503020204020204" charset="-122"/>
                <a:ea typeface="微软雅黑" panose="020B0503020204020204" charset="-122"/>
                <a:cs typeface="+mn-ea"/>
                <a:sym typeface="+mn-lt"/>
              </a:rPr>
              <a:t>整体不良反应与安慰剂组相当</a:t>
            </a:r>
            <a:endParaRPr lang="zh-CN" altLang="en-US" sz="1600" dirty="0">
              <a:solidFill>
                <a:schemeClr val="tx1"/>
              </a:solidFill>
              <a:latin typeface="微软雅黑" panose="020B0503020204020204" charset="-122"/>
              <a:ea typeface="微软雅黑" panose="020B0503020204020204" charset="-122"/>
              <a:cs typeface="+mn-ea"/>
              <a:sym typeface="+mn-ea"/>
            </a:endParaRPr>
          </a:p>
        </p:txBody>
      </p:sp>
      <p:sp>
        <p:nvSpPr>
          <p:cNvPr id="9" name="文本框 8"/>
          <p:cNvSpPr txBox="1"/>
          <p:nvPr/>
        </p:nvSpPr>
        <p:spPr>
          <a:xfrm>
            <a:off x="7188199" y="4101635"/>
            <a:ext cx="2020591" cy="1102994"/>
          </a:xfrm>
          <a:prstGeom prst="rect">
            <a:avLst/>
          </a:prstGeom>
          <a:noFill/>
        </p:spPr>
        <p:txBody>
          <a:bodyPr wrap="square" rtlCol="0" anchor="t">
            <a:spAutoFit/>
          </a:bodyPr>
          <a:lstStyle/>
          <a:p>
            <a:pPr marL="285750" indent="-285750" algn="l">
              <a:lnSpc>
                <a:spcPts val="2000"/>
              </a:lnSpc>
              <a:buFont typeface="Wingdings" panose="05000000000000000000" pitchFamily="2" charset="2"/>
              <a:buChar char="Ø"/>
            </a:pPr>
            <a:r>
              <a:rPr lang="zh-CN" altLang="en-US" sz="1600" dirty="0">
                <a:latin typeface="微软雅黑" panose="020B0503020204020204" charset="-122"/>
                <a:ea typeface="微软雅黑" panose="020B0503020204020204" charset="-122"/>
                <a:cs typeface="+mn-ea"/>
                <a:sym typeface="+mn-ea"/>
              </a:rPr>
              <a:t>方便给药，</a:t>
            </a:r>
            <a:r>
              <a:rPr lang="en-US" altLang="zh-CN" sz="1600" dirty="0" err="1">
                <a:latin typeface="微软雅黑" panose="020B0503020204020204" charset="-122"/>
                <a:ea typeface="微软雅黑" panose="020B0503020204020204" charset="-122"/>
                <a:cs typeface="+mn-ea"/>
                <a:sym typeface="+mn-ea"/>
              </a:rPr>
              <a:t>生物利用度高、起效迅速</a:t>
            </a:r>
            <a:endParaRPr lang="en-US" altLang="zh-CN" sz="1600" dirty="0">
              <a:latin typeface="微软雅黑" panose="020B0503020204020204" charset="-122"/>
              <a:ea typeface="微软雅黑" panose="020B0503020204020204" charset="-122"/>
              <a:cs typeface="+mn-ea"/>
              <a:sym typeface="+mn-ea"/>
            </a:endParaRPr>
          </a:p>
          <a:p>
            <a:pPr algn="l">
              <a:lnSpc>
                <a:spcPts val="2000"/>
              </a:lnSpc>
            </a:pPr>
            <a:endParaRPr lang="en-US" altLang="zh-CN" sz="1600" dirty="0">
              <a:latin typeface="微软雅黑" panose="020B0503020204020204" charset="-122"/>
              <a:ea typeface="微软雅黑" panose="020B0503020204020204" charset="-122"/>
              <a:cs typeface="+mn-ea"/>
              <a:sym typeface="+mn-ea"/>
            </a:endParaRPr>
          </a:p>
        </p:txBody>
      </p:sp>
      <p:sp>
        <p:nvSpPr>
          <p:cNvPr id="13" name="矩形 12"/>
          <p:cNvSpPr/>
          <p:nvPr/>
        </p:nvSpPr>
        <p:spPr>
          <a:xfrm>
            <a:off x="9334499" y="4101635"/>
            <a:ext cx="2037176" cy="846514"/>
          </a:xfrm>
          <a:prstGeom prst="rect">
            <a:avLst/>
          </a:prstGeom>
        </p:spPr>
        <p:txBody>
          <a:bodyPr wrap="square">
            <a:spAutoFit/>
          </a:bodyPr>
          <a:lstStyle/>
          <a:p>
            <a:pPr marL="285750" indent="-285750">
              <a:lnSpc>
                <a:spcPts val="2000"/>
              </a:lnSpc>
              <a:buFont typeface="Wingdings" panose="05000000000000000000" pitchFamily="2" charset="2"/>
              <a:buChar char="Ø"/>
            </a:pPr>
            <a:r>
              <a:rPr lang="zh-CN" altLang="en-US" sz="1600" dirty="0">
                <a:latin typeface="微软雅黑" panose="020B0503020204020204" charset="-122"/>
                <a:ea typeface="微软雅黑" panose="020B0503020204020204" charset="-122"/>
                <a:cs typeface="+mn-ea"/>
              </a:rPr>
              <a:t>降低住院患者静脉输液率</a:t>
            </a:r>
            <a:endParaRPr lang="zh-CN" altLang="en-US" sz="1600" dirty="0">
              <a:latin typeface="微软雅黑" panose="020B0503020204020204" charset="-122"/>
              <a:ea typeface="微软雅黑" panose="020B0503020204020204" charset="-122"/>
              <a:cs typeface="+mn-ea"/>
            </a:endParaRPr>
          </a:p>
          <a:p>
            <a:pPr marL="285750" indent="-285750" algn="l">
              <a:lnSpc>
                <a:spcPts val="2000"/>
              </a:lnSpc>
              <a:buFont typeface="Wingdings" panose="05000000000000000000" pitchFamily="2" charset="2"/>
              <a:buChar char="Ø"/>
            </a:pPr>
            <a:r>
              <a:rPr lang="en-US" altLang="zh-CN" sz="1600" dirty="0" err="1">
                <a:latin typeface="微软雅黑" panose="020B0503020204020204" charset="-122"/>
                <a:ea typeface="微软雅黑" panose="020B0503020204020204" charset="-122"/>
                <a:cs typeface="+mn-ea"/>
              </a:rPr>
              <a:t>节省基金支出</a:t>
            </a:r>
            <a:endParaRPr lang="en-US" altLang="zh-CN" sz="1600" dirty="0">
              <a:latin typeface="微软雅黑" panose="020B0503020204020204" charset="-122"/>
              <a:ea typeface="微软雅黑" panose="020B0503020204020204" charset="-122"/>
              <a:cs typeface="+mn-ea"/>
            </a:endParaRPr>
          </a:p>
        </p:txBody>
      </p:sp>
      <p:sp>
        <p:nvSpPr>
          <p:cNvPr id="15" name="文本框 14"/>
          <p:cNvSpPr txBox="1"/>
          <p:nvPr/>
        </p:nvSpPr>
        <p:spPr>
          <a:xfrm>
            <a:off x="2895599" y="4101635"/>
            <a:ext cx="2037176" cy="1102994"/>
          </a:xfrm>
          <a:prstGeom prst="rect">
            <a:avLst/>
          </a:prstGeom>
          <a:noFill/>
        </p:spPr>
        <p:txBody>
          <a:bodyPr wrap="square" rtlCol="0">
            <a:spAutoFit/>
          </a:bodyPr>
          <a:lstStyle/>
          <a:p>
            <a:pPr marL="285750" indent="-285750">
              <a:lnSpc>
                <a:spcPts val="2000"/>
              </a:lnSpc>
              <a:buFont typeface="Wingdings" panose="05000000000000000000" pitchFamily="2" charset="2"/>
              <a:buChar char="Ø"/>
            </a:pPr>
            <a:r>
              <a:rPr lang="en-US" altLang="zh-CN" sz="1600" dirty="0">
                <a:latin typeface="微软雅黑" panose="020B0503020204020204" charset="-122"/>
                <a:ea typeface="微软雅黑" panose="020B0503020204020204" charset="-122"/>
                <a:cs typeface="+mn-ea"/>
                <a:sym typeface="+mn-ea"/>
              </a:rPr>
              <a:t>治疗14天显著提升第90天</a:t>
            </a:r>
            <a:r>
              <a:rPr lang="zh-CN" altLang="en-US" sz="1600" dirty="0">
                <a:latin typeface="微软雅黑" panose="020B0503020204020204" charset="-122"/>
                <a:ea typeface="微软雅黑" panose="020B0503020204020204" charset="-122"/>
                <a:cs typeface="+mn-ea"/>
                <a:sym typeface="+mn-ea"/>
              </a:rPr>
              <a:t>无残疾率（</a:t>
            </a:r>
            <a:r>
              <a:rPr lang="en-US" altLang="zh-CN" sz="1600" dirty="0">
                <a:latin typeface="微软雅黑" panose="020B0503020204020204" charset="-122"/>
                <a:ea typeface="微软雅黑" panose="020B0503020204020204" charset="-122"/>
                <a:cs typeface="+mn-ea"/>
                <a:sym typeface="+mn-ea"/>
              </a:rPr>
              <a:t>mRS≤1分</a:t>
            </a:r>
            <a:r>
              <a:rPr lang="zh-CN" altLang="en-US" sz="1600" dirty="0">
                <a:latin typeface="微软雅黑" panose="020B0503020204020204" charset="-122"/>
                <a:ea typeface="微软雅黑" panose="020B0503020204020204" charset="-122"/>
                <a:cs typeface="+mn-ea"/>
                <a:sym typeface="+mn-ea"/>
              </a:rPr>
              <a:t>）</a:t>
            </a:r>
            <a:r>
              <a:rPr lang="en-US" altLang="zh-CN" sz="1600" dirty="0">
                <a:latin typeface="微软雅黑" panose="020B0503020204020204" charset="-122"/>
                <a:ea typeface="微软雅黑" panose="020B0503020204020204" charset="-122"/>
                <a:cs typeface="+mn-ea"/>
                <a:sym typeface="+mn-ea"/>
              </a:rPr>
              <a:t>达到64.4%</a:t>
            </a:r>
            <a:endParaRPr lang="zh-CN" altLang="en-US" sz="1600" dirty="0">
              <a:latin typeface="微软雅黑" panose="020B0503020204020204" charset="-122"/>
              <a:ea typeface="微软雅黑" panose="020B0503020204020204" charset="-122"/>
              <a:cs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custDataLst>
              <p:tags r:id="rId1"/>
            </p:custDataLst>
          </p:nvPr>
        </p:nvGrpSpPr>
        <p:grpSpPr>
          <a:xfrm>
            <a:off x="154951" y="1239400"/>
            <a:ext cx="11233765" cy="4953508"/>
            <a:chOff x="285135" y="1358801"/>
            <a:chExt cx="11233765" cy="4953508"/>
          </a:xfrm>
        </p:grpSpPr>
        <p:grpSp>
          <p:nvGrpSpPr>
            <p:cNvPr id="12" name="组合 11"/>
            <p:cNvGrpSpPr/>
            <p:nvPr/>
          </p:nvGrpSpPr>
          <p:grpSpPr>
            <a:xfrm>
              <a:off x="6591629" y="1358801"/>
              <a:ext cx="4927271" cy="4953506"/>
              <a:chOff x="660400" y="1358801"/>
              <a:chExt cx="4927271" cy="4953506"/>
            </a:xfrm>
          </p:grpSpPr>
          <p:sp>
            <p:nvSpPr>
              <p:cNvPr id="13" name="矩形: 圆角 12"/>
              <p:cNvSpPr/>
              <p:nvPr>
                <p:custDataLst>
                  <p:tags r:id="rId2"/>
                </p:custDataLst>
              </p:nvPr>
            </p:nvSpPr>
            <p:spPr>
              <a:xfrm>
                <a:off x="660400" y="1494030"/>
                <a:ext cx="4927271" cy="4818277"/>
              </a:xfrm>
              <a:prstGeom prst="roundRect">
                <a:avLst>
                  <a:gd name="adj" fmla="val 6148"/>
                </a:avLst>
              </a:prstGeom>
              <a:solidFill>
                <a:srgbClr val="FFFFFF"/>
              </a:solidFill>
              <a:ln w="19050" cap="flat">
                <a:solidFill>
                  <a:schemeClr val="accent1"/>
                </a:solidFill>
                <a:prstDash val="solid"/>
                <a:miter/>
              </a:ln>
              <a:effectLst>
                <a:outerShdw blurRad="76200" dist="50800" dir="5400000" algn="t" rotWithShape="0">
                  <a:schemeClr val="accent1">
                    <a:alpha val="10000"/>
                  </a:scheme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33333"/>
                  </a:solidFill>
                  <a:effectLst/>
                  <a:uLnTx/>
                  <a:uFillTx/>
                  <a:latin typeface="Arial" panose="020B0604020202020204"/>
                  <a:ea typeface="微软雅黑" panose="020B0503020204020204" charset="-122"/>
                  <a:cs typeface="+mn-ea"/>
                  <a:sym typeface="+mn-lt"/>
                </a:endParaRPr>
              </a:p>
            </p:txBody>
          </p:sp>
          <p:grpSp>
            <p:nvGrpSpPr>
              <p:cNvPr id="14" name="组合 13"/>
              <p:cNvGrpSpPr/>
              <p:nvPr/>
            </p:nvGrpSpPr>
            <p:grpSpPr>
              <a:xfrm>
                <a:off x="1709117" y="1394812"/>
                <a:ext cx="2830980" cy="430199"/>
                <a:chOff x="4673605" y="1944966"/>
                <a:chExt cx="2845941" cy="432473"/>
              </a:xfrm>
              <a:effectLst>
                <a:outerShdw blurRad="50800" dist="38100" dir="5400000" algn="t" rotWithShape="0">
                  <a:schemeClr val="accent1">
                    <a:alpha val="40000"/>
                  </a:schemeClr>
                </a:outerShdw>
              </a:effectLst>
            </p:grpSpPr>
            <p:sp>
              <p:nvSpPr>
                <p:cNvPr id="18" name="矩形: 圆顶角 17"/>
                <p:cNvSpPr/>
                <p:nvPr>
                  <p:custDataLst>
                    <p:tags r:id="rId3"/>
                  </p:custDataLst>
                </p:nvPr>
              </p:nvSpPr>
              <p:spPr>
                <a:xfrm>
                  <a:off x="4673605" y="1944967"/>
                  <a:ext cx="2845941" cy="99743"/>
                </a:xfrm>
                <a:prstGeom prst="round2SameRect">
                  <a:avLst>
                    <a:gd name="adj1" fmla="val 50000"/>
                    <a:gd name="adj2" fmla="val 0"/>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9" name="任意多边形: 形状 18" descr="D:\51PPT模板网\51pptmoban.com\图片.jpg"/>
                <p:cNvSpPr/>
                <p:nvPr>
                  <p:custDataLst>
                    <p:tags r:id="rId4"/>
                  </p:custDataLst>
                </p:nvPr>
              </p:nvSpPr>
              <p:spPr>
                <a:xfrm>
                  <a:off x="4717711" y="1944966"/>
                  <a:ext cx="2757697" cy="432473"/>
                </a:xfrm>
                <a:custGeom>
                  <a:avLst/>
                  <a:gdLst>
                    <a:gd name="connsiteX0" fmla="*/ 9463 w 5671603"/>
                    <a:gd name="connsiteY0" fmla="*/ 0 h 642809"/>
                    <a:gd name="connsiteX1" fmla="*/ 772663 w 5671603"/>
                    <a:gd name="connsiteY1" fmla="*/ 0 h 642809"/>
                    <a:gd name="connsiteX2" fmla="*/ 1678703 w 5671603"/>
                    <a:gd name="connsiteY2" fmla="*/ 0 h 642809"/>
                    <a:gd name="connsiteX3" fmla="*/ 1992767 w 5671603"/>
                    <a:gd name="connsiteY3" fmla="*/ 0 h 642809"/>
                    <a:gd name="connsiteX4" fmla="*/ 2565400 w 5671603"/>
                    <a:gd name="connsiteY4" fmla="*/ 0 h 642809"/>
                    <a:gd name="connsiteX5" fmla="*/ 2803588 w 5671603"/>
                    <a:gd name="connsiteY5" fmla="*/ 0 h 642809"/>
                    <a:gd name="connsiteX6" fmla="*/ 2868015 w 5671603"/>
                    <a:gd name="connsiteY6" fmla="*/ 0 h 642809"/>
                    <a:gd name="connsiteX7" fmla="*/ 3106203 w 5671603"/>
                    <a:gd name="connsiteY7" fmla="*/ 0 h 642809"/>
                    <a:gd name="connsiteX8" fmla="*/ 3678836 w 5671603"/>
                    <a:gd name="connsiteY8" fmla="*/ 0 h 642809"/>
                    <a:gd name="connsiteX9" fmla="*/ 3992900 w 5671603"/>
                    <a:gd name="connsiteY9" fmla="*/ 0 h 642809"/>
                    <a:gd name="connsiteX10" fmla="*/ 4898940 w 5671603"/>
                    <a:gd name="connsiteY10" fmla="*/ 0 h 642809"/>
                    <a:gd name="connsiteX11" fmla="*/ 5662140 w 5671603"/>
                    <a:gd name="connsiteY11" fmla="*/ 0 h 642809"/>
                    <a:gd name="connsiteX12" fmla="*/ 5300826 w 5671603"/>
                    <a:gd name="connsiteY12" fmla="*/ 111760 h 642809"/>
                    <a:gd name="connsiteX13" fmla="*/ 5173190 w 5671603"/>
                    <a:gd name="connsiteY13" fmla="*/ 461024 h 642809"/>
                    <a:gd name="connsiteX14" fmla="*/ 4898940 w 5671603"/>
                    <a:gd name="connsiteY14" fmla="*/ 642809 h 642809"/>
                    <a:gd name="connsiteX15" fmla="*/ 3992900 w 5671603"/>
                    <a:gd name="connsiteY15" fmla="*/ 642809 h 642809"/>
                    <a:gd name="connsiteX16" fmla="*/ 3106203 w 5671603"/>
                    <a:gd name="connsiteY16" fmla="*/ 642809 h 642809"/>
                    <a:gd name="connsiteX17" fmla="*/ 2565400 w 5671603"/>
                    <a:gd name="connsiteY17" fmla="*/ 642809 h 642809"/>
                    <a:gd name="connsiteX18" fmla="*/ 1678703 w 5671603"/>
                    <a:gd name="connsiteY18" fmla="*/ 642809 h 642809"/>
                    <a:gd name="connsiteX19" fmla="*/ 772663 w 5671603"/>
                    <a:gd name="connsiteY19" fmla="*/ 642809 h 642809"/>
                    <a:gd name="connsiteX20" fmla="*/ 498413 w 5671603"/>
                    <a:gd name="connsiteY20" fmla="*/ 461024 h 642809"/>
                    <a:gd name="connsiteX21" fmla="*/ 370777 w 5671603"/>
                    <a:gd name="connsiteY21" fmla="*/ 111760 h 642809"/>
                    <a:gd name="connsiteX22" fmla="*/ 9463 w 5671603"/>
                    <a:gd name="connsiteY22" fmla="*/ 0 h 64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71603" h="642809">
                      <a:moveTo>
                        <a:pt x="9463" y="0"/>
                      </a:moveTo>
                      <a:lnTo>
                        <a:pt x="772663" y="0"/>
                      </a:lnTo>
                      <a:lnTo>
                        <a:pt x="1678703" y="0"/>
                      </a:lnTo>
                      <a:lnTo>
                        <a:pt x="1992767" y="0"/>
                      </a:lnTo>
                      <a:lnTo>
                        <a:pt x="2565400" y="0"/>
                      </a:lnTo>
                      <a:lnTo>
                        <a:pt x="2803588" y="0"/>
                      </a:lnTo>
                      <a:lnTo>
                        <a:pt x="2868015" y="0"/>
                      </a:lnTo>
                      <a:lnTo>
                        <a:pt x="3106203" y="0"/>
                      </a:lnTo>
                      <a:lnTo>
                        <a:pt x="3678836" y="0"/>
                      </a:lnTo>
                      <a:lnTo>
                        <a:pt x="3992900" y="0"/>
                      </a:lnTo>
                      <a:lnTo>
                        <a:pt x="4898940" y="0"/>
                      </a:lnTo>
                      <a:lnTo>
                        <a:pt x="5662140" y="0"/>
                      </a:lnTo>
                      <a:cubicBezTo>
                        <a:pt x="5729121" y="18627"/>
                        <a:pt x="5422799" y="-41277"/>
                        <a:pt x="5300826" y="111760"/>
                      </a:cubicBezTo>
                      <a:lnTo>
                        <a:pt x="5173190" y="461024"/>
                      </a:lnTo>
                      <a:cubicBezTo>
                        <a:pt x="5128005" y="567851"/>
                        <a:pt x="5022226" y="642809"/>
                        <a:pt x="4898940" y="642809"/>
                      </a:cubicBezTo>
                      <a:lnTo>
                        <a:pt x="3992900" y="642809"/>
                      </a:lnTo>
                      <a:lnTo>
                        <a:pt x="3106203" y="642809"/>
                      </a:lnTo>
                      <a:lnTo>
                        <a:pt x="2565400" y="642809"/>
                      </a:lnTo>
                      <a:lnTo>
                        <a:pt x="1678703" y="642809"/>
                      </a:lnTo>
                      <a:lnTo>
                        <a:pt x="772663" y="642809"/>
                      </a:lnTo>
                      <a:cubicBezTo>
                        <a:pt x="649377" y="642809"/>
                        <a:pt x="543598" y="567851"/>
                        <a:pt x="498413" y="461024"/>
                      </a:cubicBezTo>
                      <a:lnTo>
                        <a:pt x="370777" y="111760"/>
                      </a:lnTo>
                      <a:cubicBezTo>
                        <a:pt x="248804" y="-41277"/>
                        <a:pt x="-57518" y="18627"/>
                        <a:pt x="9463" y="0"/>
                      </a:cubicBezTo>
                      <a:close/>
                    </a:path>
                  </a:pathLst>
                </a:custGeom>
                <a:gradFill>
                  <a:gsLst>
                    <a:gs pos="0">
                      <a:schemeClr val="accent1">
                        <a:lumMod val="60000"/>
                        <a:lumOff val="40000"/>
                      </a:schemeClr>
                    </a:gs>
                    <a:gs pos="44000">
                      <a:schemeClr val="accent1"/>
                    </a:gs>
                  </a:gsLst>
                  <a:lin ang="2700000" scaled="0"/>
                </a:gra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33333"/>
                    </a:solidFill>
                    <a:effectLst/>
                    <a:uLnTx/>
                    <a:uFillTx/>
                    <a:latin typeface="Arial" panose="020B0604020202020204"/>
                    <a:ea typeface="微软雅黑" panose="020B0503020204020204" charset="-122"/>
                    <a:cs typeface="+mn-ea"/>
                    <a:sym typeface="+mn-lt"/>
                  </a:endParaRPr>
                </a:p>
              </p:txBody>
            </p:sp>
          </p:grpSp>
          <p:sp>
            <p:nvSpPr>
              <p:cNvPr id="17" name="Bullet1"/>
              <p:cNvSpPr txBox="1"/>
              <p:nvPr>
                <p:custDataLst>
                  <p:tags r:id="rId5"/>
                </p:custDataLst>
              </p:nvPr>
            </p:nvSpPr>
            <p:spPr>
              <a:xfrm>
                <a:off x="1975647" y="1358801"/>
                <a:ext cx="2296488" cy="430199"/>
              </a:xfrm>
              <a:prstGeom prst="rect">
                <a:avLst/>
              </a:prstGeom>
              <a:noFill/>
            </p:spPr>
            <p:txBody>
              <a:bodyPr wrap="square" rtlCol="0" anchor="b" anchorCtr="0">
                <a:norm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b="1" dirty="0">
                    <a:solidFill>
                      <a:srgbClr val="FFFFFF"/>
                    </a:solidFill>
                    <a:latin typeface="Arial" panose="020B0604020202020204"/>
                    <a:ea typeface="微软雅黑" panose="020B0503020204020204" charset="-122"/>
                    <a:cs typeface="+mn-ea"/>
                    <a:sym typeface="+mn-lt"/>
                  </a:rPr>
                  <a:t>参照药物</a:t>
                </a:r>
                <a:endParaRPr kumimoji="0" lang="zh-CN" altLang="en-US"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ea"/>
                  <a:sym typeface="+mn-lt"/>
                </a:endParaRPr>
              </a:p>
            </p:txBody>
          </p:sp>
        </p:grpSp>
        <p:grpSp>
          <p:nvGrpSpPr>
            <p:cNvPr id="7" name="组合 6"/>
            <p:cNvGrpSpPr/>
            <p:nvPr/>
          </p:nvGrpSpPr>
          <p:grpSpPr>
            <a:xfrm>
              <a:off x="285135" y="1380271"/>
              <a:ext cx="5789971" cy="4932038"/>
              <a:chOff x="285135" y="1380271"/>
              <a:chExt cx="5789971" cy="4932038"/>
            </a:xfrm>
          </p:grpSpPr>
          <p:sp>
            <p:nvSpPr>
              <p:cNvPr id="5" name="矩形: 圆角 4"/>
              <p:cNvSpPr/>
              <p:nvPr>
                <p:custDataLst>
                  <p:tags r:id="rId6"/>
                </p:custDataLst>
              </p:nvPr>
            </p:nvSpPr>
            <p:spPr>
              <a:xfrm>
                <a:off x="285135" y="1494031"/>
                <a:ext cx="5789971" cy="4818278"/>
              </a:xfrm>
              <a:prstGeom prst="roundRect">
                <a:avLst>
                  <a:gd name="adj" fmla="val 6148"/>
                </a:avLst>
              </a:prstGeom>
              <a:solidFill>
                <a:srgbClr val="FFFFFF"/>
              </a:solidFill>
              <a:ln w="19050" cap="flat">
                <a:solidFill>
                  <a:schemeClr val="accent1"/>
                </a:solidFill>
                <a:prstDash val="solid"/>
                <a:miter/>
              </a:ln>
              <a:effectLst>
                <a:outerShdw blurRad="76200" dist="50800" dir="5400000" algn="t" rotWithShape="0">
                  <a:schemeClr val="accent1">
                    <a:alpha val="10000"/>
                  </a:scheme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33333"/>
                  </a:solidFill>
                  <a:effectLst/>
                  <a:uLnTx/>
                  <a:uFillTx/>
                  <a:latin typeface="Arial" panose="020B0604020202020204"/>
                  <a:ea typeface="微软雅黑" panose="020B0503020204020204" charset="-122"/>
                  <a:cs typeface="+mn-ea"/>
                  <a:sym typeface="+mn-lt"/>
                </a:endParaRPr>
              </a:p>
            </p:txBody>
          </p:sp>
          <p:grpSp>
            <p:nvGrpSpPr>
              <p:cNvPr id="8" name="组合 7"/>
              <p:cNvGrpSpPr/>
              <p:nvPr/>
            </p:nvGrpSpPr>
            <p:grpSpPr>
              <a:xfrm>
                <a:off x="1791945" y="1394812"/>
                <a:ext cx="2686089" cy="430199"/>
                <a:chOff x="4756870" y="1944966"/>
                <a:chExt cx="2700284" cy="432473"/>
              </a:xfrm>
              <a:effectLst>
                <a:outerShdw blurRad="50800" dist="38100" dir="5400000" algn="t" rotWithShape="0">
                  <a:schemeClr val="accent1">
                    <a:alpha val="40000"/>
                  </a:schemeClr>
                </a:outerShdw>
              </a:effectLst>
            </p:grpSpPr>
            <p:sp>
              <p:nvSpPr>
                <p:cNvPr id="3" name="矩形: 圆顶角 2"/>
                <p:cNvSpPr/>
                <p:nvPr>
                  <p:custDataLst>
                    <p:tags r:id="rId7"/>
                  </p:custDataLst>
                </p:nvPr>
              </p:nvSpPr>
              <p:spPr>
                <a:xfrm>
                  <a:off x="4756870" y="1944967"/>
                  <a:ext cx="2700284" cy="99743"/>
                </a:xfrm>
                <a:prstGeom prst="round2SameRect">
                  <a:avLst>
                    <a:gd name="adj1" fmla="val 50000"/>
                    <a:gd name="adj2" fmla="val 0"/>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6" name="任意多边形: 形状 5" descr="D:\51PPT模板网\51pptmoban.com\图片.jpg"/>
                <p:cNvSpPr/>
                <p:nvPr>
                  <p:custDataLst>
                    <p:tags r:id="rId8"/>
                  </p:custDataLst>
                </p:nvPr>
              </p:nvSpPr>
              <p:spPr>
                <a:xfrm>
                  <a:off x="4798394" y="1944966"/>
                  <a:ext cx="2616557" cy="432473"/>
                </a:xfrm>
                <a:custGeom>
                  <a:avLst/>
                  <a:gdLst>
                    <a:gd name="connsiteX0" fmla="*/ 9463 w 5671603"/>
                    <a:gd name="connsiteY0" fmla="*/ 0 h 642809"/>
                    <a:gd name="connsiteX1" fmla="*/ 772663 w 5671603"/>
                    <a:gd name="connsiteY1" fmla="*/ 0 h 642809"/>
                    <a:gd name="connsiteX2" fmla="*/ 1678703 w 5671603"/>
                    <a:gd name="connsiteY2" fmla="*/ 0 h 642809"/>
                    <a:gd name="connsiteX3" fmla="*/ 1992767 w 5671603"/>
                    <a:gd name="connsiteY3" fmla="*/ 0 h 642809"/>
                    <a:gd name="connsiteX4" fmla="*/ 2565400 w 5671603"/>
                    <a:gd name="connsiteY4" fmla="*/ 0 h 642809"/>
                    <a:gd name="connsiteX5" fmla="*/ 2803588 w 5671603"/>
                    <a:gd name="connsiteY5" fmla="*/ 0 h 642809"/>
                    <a:gd name="connsiteX6" fmla="*/ 2868015 w 5671603"/>
                    <a:gd name="connsiteY6" fmla="*/ 0 h 642809"/>
                    <a:gd name="connsiteX7" fmla="*/ 3106203 w 5671603"/>
                    <a:gd name="connsiteY7" fmla="*/ 0 h 642809"/>
                    <a:gd name="connsiteX8" fmla="*/ 3678836 w 5671603"/>
                    <a:gd name="connsiteY8" fmla="*/ 0 h 642809"/>
                    <a:gd name="connsiteX9" fmla="*/ 3992900 w 5671603"/>
                    <a:gd name="connsiteY9" fmla="*/ 0 h 642809"/>
                    <a:gd name="connsiteX10" fmla="*/ 4898940 w 5671603"/>
                    <a:gd name="connsiteY10" fmla="*/ 0 h 642809"/>
                    <a:gd name="connsiteX11" fmla="*/ 5662140 w 5671603"/>
                    <a:gd name="connsiteY11" fmla="*/ 0 h 642809"/>
                    <a:gd name="connsiteX12" fmla="*/ 5300826 w 5671603"/>
                    <a:gd name="connsiteY12" fmla="*/ 111760 h 642809"/>
                    <a:gd name="connsiteX13" fmla="*/ 5173190 w 5671603"/>
                    <a:gd name="connsiteY13" fmla="*/ 461024 h 642809"/>
                    <a:gd name="connsiteX14" fmla="*/ 4898940 w 5671603"/>
                    <a:gd name="connsiteY14" fmla="*/ 642809 h 642809"/>
                    <a:gd name="connsiteX15" fmla="*/ 3992900 w 5671603"/>
                    <a:gd name="connsiteY15" fmla="*/ 642809 h 642809"/>
                    <a:gd name="connsiteX16" fmla="*/ 3106203 w 5671603"/>
                    <a:gd name="connsiteY16" fmla="*/ 642809 h 642809"/>
                    <a:gd name="connsiteX17" fmla="*/ 2565400 w 5671603"/>
                    <a:gd name="connsiteY17" fmla="*/ 642809 h 642809"/>
                    <a:gd name="connsiteX18" fmla="*/ 1678703 w 5671603"/>
                    <a:gd name="connsiteY18" fmla="*/ 642809 h 642809"/>
                    <a:gd name="connsiteX19" fmla="*/ 772663 w 5671603"/>
                    <a:gd name="connsiteY19" fmla="*/ 642809 h 642809"/>
                    <a:gd name="connsiteX20" fmla="*/ 498413 w 5671603"/>
                    <a:gd name="connsiteY20" fmla="*/ 461024 h 642809"/>
                    <a:gd name="connsiteX21" fmla="*/ 370777 w 5671603"/>
                    <a:gd name="connsiteY21" fmla="*/ 111760 h 642809"/>
                    <a:gd name="connsiteX22" fmla="*/ 9463 w 5671603"/>
                    <a:gd name="connsiteY22" fmla="*/ 0 h 64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71603" h="642809">
                      <a:moveTo>
                        <a:pt x="9463" y="0"/>
                      </a:moveTo>
                      <a:lnTo>
                        <a:pt x="772663" y="0"/>
                      </a:lnTo>
                      <a:lnTo>
                        <a:pt x="1678703" y="0"/>
                      </a:lnTo>
                      <a:lnTo>
                        <a:pt x="1992767" y="0"/>
                      </a:lnTo>
                      <a:lnTo>
                        <a:pt x="2565400" y="0"/>
                      </a:lnTo>
                      <a:lnTo>
                        <a:pt x="2803588" y="0"/>
                      </a:lnTo>
                      <a:lnTo>
                        <a:pt x="2868015" y="0"/>
                      </a:lnTo>
                      <a:lnTo>
                        <a:pt x="3106203" y="0"/>
                      </a:lnTo>
                      <a:lnTo>
                        <a:pt x="3678836" y="0"/>
                      </a:lnTo>
                      <a:lnTo>
                        <a:pt x="3992900" y="0"/>
                      </a:lnTo>
                      <a:lnTo>
                        <a:pt x="4898940" y="0"/>
                      </a:lnTo>
                      <a:lnTo>
                        <a:pt x="5662140" y="0"/>
                      </a:lnTo>
                      <a:cubicBezTo>
                        <a:pt x="5729121" y="18627"/>
                        <a:pt x="5422799" y="-41277"/>
                        <a:pt x="5300826" y="111760"/>
                      </a:cubicBezTo>
                      <a:lnTo>
                        <a:pt x="5173190" y="461024"/>
                      </a:lnTo>
                      <a:cubicBezTo>
                        <a:pt x="5128005" y="567851"/>
                        <a:pt x="5022226" y="642809"/>
                        <a:pt x="4898940" y="642809"/>
                      </a:cubicBezTo>
                      <a:lnTo>
                        <a:pt x="3992900" y="642809"/>
                      </a:lnTo>
                      <a:lnTo>
                        <a:pt x="3106203" y="642809"/>
                      </a:lnTo>
                      <a:lnTo>
                        <a:pt x="2565400" y="642809"/>
                      </a:lnTo>
                      <a:lnTo>
                        <a:pt x="1678703" y="642809"/>
                      </a:lnTo>
                      <a:lnTo>
                        <a:pt x="772663" y="642809"/>
                      </a:lnTo>
                      <a:cubicBezTo>
                        <a:pt x="649377" y="642809"/>
                        <a:pt x="543598" y="567851"/>
                        <a:pt x="498413" y="461024"/>
                      </a:cubicBezTo>
                      <a:lnTo>
                        <a:pt x="370777" y="111760"/>
                      </a:lnTo>
                      <a:cubicBezTo>
                        <a:pt x="248804" y="-41277"/>
                        <a:pt x="-57518" y="18627"/>
                        <a:pt x="9463" y="0"/>
                      </a:cubicBezTo>
                      <a:close/>
                    </a:path>
                  </a:pathLst>
                </a:custGeom>
                <a:gradFill>
                  <a:gsLst>
                    <a:gs pos="0">
                      <a:schemeClr val="accent1">
                        <a:lumMod val="60000"/>
                        <a:lumOff val="40000"/>
                      </a:schemeClr>
                    </a:gs>
                    <a:gs pos="44000">
                      <a:schemeClr val="accent1"/>
                    </a:gs>
                  </a:gsLst>
                  <a:lin ang="2700000" scaled="0"/>
                </a:gra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33333"/>
                    </a:solidFill>
                    <a:effectLst/>
                    <a:uLnTx/>
                    <a:uFillTx/>
                    <a:latin typeface="Arial" panose="020B0604020202020204"/>
                    <a:ea typeface="微软雅黑" panose="020B0503020204020204" charset="-122"/>
                    <a:cs typeface="+mn-ea"/>
                    <a:sym typeface="+mn-lt"/>
                  </a:endParaRPr>
                </a:p>
              </p:txBody>
            </p:sp>
          </p:grpSp>
          <p:sp>
            <p:nvSpPr>
              <p:cNvPr id="10" name="Bullet1"/>
              <p:cNvSpPr txBox="1"/>
              <p:nvPr>
                <p:custDataLst>
                  <p:tags r:id="rId9"/>
                </p:custDataLst>
              </p:nvPr>
            </p:nvSpPr>
            <p:spPr>
              <a:xfrm>
                <a:off x="1981042" y="1380271"/>
                <a:ext cx="2296488" cy="430199"/>
              </a:xfrm>
              <a:prstGeom prst="rect">
                <a:avLst/>
              </a:prstGeom>
              <a:noFill/>
            </p:spPr>
            <p:txBody>
              <a:bodyPr wrap="square" rtlCol="0" anchor="b" anchorCtr="0">
                <a:norm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b="1" dirty="0">
                    <a:solidFill>
                      <a:srgbClr val="FFFFFF"/>
                    </a:solidFill>
                    <a:latin typeface="Arial" panose="020B0604020202020204"/>
                    <a:ea typeface="微软雅黑" panose="020B0503020204020204" charset="-122"/>
                    <a:cs typeface="+mn-ea"/>
                    <a:sym typeface="+mn-lt"/>
                  </a:rPr>
                  <a:t>基本信息</a:t>
                </a:r>
                <a:endParaRPr kumimoji="0" lang="zh-CN" altLang="en-US"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ea"/>
                  <a:sym typeface="+mn-lt"/>
                </a:endParaRPr>
              </a:p>
            </p:txBody>
          </p:sp>
        </p:grpSp>
      </p:grpSp>
      <p:graphicFrame>
        <p:nvGraphicFramePr>
          <p:cNvPr id="23" name="表格 22"/>
          <p:cNvGraphicFramePr>
            <a:graphicFrameLocks noGrp="1"/>
          </p:cNvGraphicFramePr>
          <p:nvPr/>
        </p:nvGraphicFramePr>
        <p:xfrm>
          <a:off x="192728" y="1729020"/>
          <a:ext cx="5704264" cy="4242472"/>
        </p:xfrm>
        <a:graphic>
          <a:graphicData uri="http://schemas.openxmlformats.org/drawingml/2006/table">
            <a:tbl>
              <a:tblPr bandRow="1">
                <a:tableStyleId>{5C22544A-7EE6-4342-B048-85BDC9FD1C3A}</a:tableStyleId>
              </a:tblPr>
              <a:tblGrid>
                <a:gridCol w="1111368"/>
                <a:gridCol w="1716347"/>
                <a:gridCol w="1647825"/>
                <a:gridCol w="1228724"/>
              </a:tblGrid>
              <a:tr h="409500">
                <a:tc>
                  <a:txBody>
                    <a:bodyPr/>
                    <a:lstStyle/>
                    <a:p>
                      <a:pPr algn="ctr"/>
                      <a:r>
                        <a:rPr lang="zh-CN" altLang="en-US" sz="1200" b="1" dirty="0">
                          <a:solidFill>
                            <a:schemeClr val="tx1"/>
                          </a:solidFill>
                          <a:latin typeface="微软雅黑" panose="020B0503020204020204" charset="-122"/>
                          <a:ea typeface="微软雅黑" panose="020B0503020204020204" charset="-122"/>
                          <a:cs typeface="Times New Roman" panose="02020603050405020304" pitchFamily="18" charset="0"/>
                        </a:rPr>
                        <a:t>通用名</a:t>
                      </a:r>
                      <a:endParaRPr lang="zh-CN" altLang="en-US" sz="1200" b="1" dirty="0">
                        <a:solidFill>
                          <a:schemeClr val="tx1"/>
                        </a:solidFill>
                        <a:latin typeface="微软雅黑" panose="020B0503020204020204" charset="-122"/>
                        <a:ea typeface="微软雅黑" panose="020B0503020204020204" charset="-122"/>
                        <a:cs typeface="Times New Roman" panose="02020603050405020304" pitchFamily="18" charset="0"/>
                      </a:endParaRPr>
                    </a:p>
                  </a:txBody>
                  <a:tcPr anchor="ctr">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100" b="0" dirty="0">
                          <a:solidFill>
                            <a:schemeClr val="tx1"/>
                          </a:solidFill>
                          <a:effectLst/>
                          <a:latin typeface="微软雅黑" panose="020B0503020204020204" charset="-122"/>
                          <a:ea typeface="微软雅黑" panose="020B0503020204020204" charset="-122"/>
                          <a:cs typeface="Times New Roman" panose="02020603050405020304" pitchFamily="18" charset="0"/>
                        </a:rPr>
                        <a:t>依达拉奉右莰醇舌下片</a:t>
                      </a:r>
                      <a:endParaRPr lang="zh-CN" altLang="en-US" sz="1100" b="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anchor="ctr">
                    <a:lnB w="12700" cap="flat" cmpd="sng" algn="ctr">
                      <a:solidFill>
                        <a:schemeClr val="bg1">
                          <a:lumMod val="95000"/>
                        </a:schemeClr>
                      </a:solidFill>
                      <a:prstDash val="solid"/>
                      <a:round/>
                      <a:headEnd type="none" w="med" len="med"/>
                      <a:tailEnd type="none" w="med" len="med"/>
                    </a:lnB>
                    <a:noFill/>
                  </a:tcPr>
                </a:tc>
                <a:tc hMerge="1">
                  <a:tcPr/>
                </a:tc>
                <a:tc hMerge="1">
                  <a:tcPr/>
                </a:tc>
              </a:tr>
              <a:tr h="295564">
                <a:tc>
                  <a:txBody>
                    <a:bodyPr/>
                    <a:lstStyle/>
                    <a:p>
                      <a:pPr algn="ctr"/>
                      <a:r>
                        <a:rPr lang="zh-CN" altLang="en-US" sz="1200" b="1" dirty="0">
                          <a:solidFill>
                            <a:schemeClr val="tx1"/>
                          </a:solidFill>
                          <a:latin typeface="微软雅黑" panose="020B0503020204020204" charset="-122"/>
                          <a:ea typeface="微软雅黑" panose="020B0503020204020204" charset="-122"/>
                          <a:cs typeface="Times New Roman" panose="02020603050405020304" pitchFamily="18" charset="0"/>
                        </a:rPr>
                        <a:t>注册规格</a:t>
                      </a:r>
                      <a:endParaRPr lang="zh-CN" altLang="en-US" sz="1200" b="1" dirty="0">
                        <a:solidFill>
                          <a:schemeClr val="tx1"/>
                        </a:solidFill>
                        <a:latin typeface="微软雅黑" panose="020B0503020204020204" charset="-122"/>
                        <a:ea typeface="微软雅黑" panose="020B0503020204020204" charset="-122"/>
                        <a:cs typeface="Times New Roman" panose="02020603050405020304" pitchFamily="18" charset="0"/>
                      </a:endParaRPr>
                    </a:p>
                  </a:txBody>
                  <a:tcPr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100" b="0" dirty="0">
                          <a:solidFill>
                            <a:schemeClr val="tx1"/>
                          </a:solidFill>
                          <a:effectLst/>
                          <a:latin typeface="微软雅黑" panose="020B0503020204020204" charset="-122"/>
                          <a:ea typeface="微软雅黑" panose="020B0503020204020204" charset="-122"/>
                          <a:cs typeface="Times New Roman" panose="02020603050405020304" pitchFamily="18" charset="0"/>
                        </a:rPr>
                        <a:t>含依达拉奉</a:t>
                      </a:r>
                      <a:r>
                        <a:rPr lang="en-US" altLang="zh-CN" sz="1100" b="0" dirty="0">
                          <a:solidFill>
                            <a:schemeClr val="tx1"/>
                          </a:solidFill>
                          <a:effectLst/>
                          <a:latin typeface="微软雅黑" panose="020B0503020204020204" charset="-122"/>
                          <a:ea typeface="微软雅黑" panose="020B0503020204020204" charset="-122"/>
                          <a:cs typeface="Times New Roman" panose="02020603050405020304" pitchFamily="18" charset="0"/>
                        </a:rPr>
                        <a:t>30mg</a:t>
                      </a:r>
                      <a:r>
                        <a:rPr lang="zh-CN" altLang="en-US" sz="1100" b="0" dirty="0">
                          <a:solidFill>
                            <a:schemeClr val="tx1"/>
                          </a:solidFill>
                          <a:effectLst/>
                          <a:latin typeface="微软雅黑" panose="020B0503020204020204" charset="-122"/>
                          <a:ea typeface="微软雅黑" panose="020B0503020204020204" charset="-122"/>
                          <a:cs typeface="Times New Roman" panose="02020603050405020304" pitchFamily="18" charset="0"/>
                        </a:rPr>
                        <a:t>和右莰醇</a:t>
                      </a:r>
                      <a:r>
                        <a:rPr lang="en-US" altLang="zh-CN" sz="1100" b="0" dirty="0">
                          <a:solidFill>
                            <a:schemeClr val="tx1"/>
                          </a:solidFill>
                          <a:effectLst/>
                          <a:latin typeface="微软雅黑" panose="020B0503020204020204" charset="-122"/>
                          <a:ea typeface="微软雅黑" panose="020B0503020204020204" charset="-122"/>
                          <a:cs typeface="Times New Roman" panose="02020603050405020304" pitchFamily="18" charset="0"/>
                        </a:rPr>
                        <a:t>6mg</a:t>
                      </a:r>
                      <a:endParaRPr lang="en-US" altLang="zh-CN" sz="1100" b="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cPr/>
                </a:tc>
                <a:tc hMerge="1">
                  <a:tcPr/>
                </a:tc>
              </a:tr>
              <a:tr h="452581">
                <a:tc>
                  <a:txBody>
                    <a:bodyPr/>
                    <a:lstStyle/>
                    <a:p>
                      <a:pPr algn="ctr"/>
                      <a:r>
                        <a:rPr lang="zh-CN" altLang="en-US" sz="1200" b="1" dirty="0">
                          <a:solidFill>
                            <a:schemeClr val="tx1"/>
                          </a:solidFill>
                          <a:latin typeface="微软雅黑" panose="020B0503020204020204" charset="-122"/>
                          <a:ea typeface="微软雅黑" panose="020B0503020204020204" charset="-122"/>
                          <a:cs typeface="Times New Roman" panose="02020603050405020304" pitchFamily="18" charset="0"/>
                        </a:rPr>
                        <a:t>适应症</a:t>
                      </a:r>
                      <a:endParaRPr lang="en-US" altLang="zh-CN" sz="1200" b="1" dirty="0">
                        <a:solidFill>
                          <a:schemeClr val="tx1"/>
                        </a:solidFill>
                        <a:latin typeface="微软雅黑" panose="020B0503020204020204" charset="-122"/>
                        <a:ea typeface="微软雅黑" panose="020B0503020204020204" charset="-122"/>
                        <a:cs typeface="Times New Roman" panose="02020603050405020304" pitchFamily="18" charset="0"/>
                      </a:endParaRPr>
                    </a:p>
                  </a:txBody>
                  <a:tcPr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gridSpan="3">
                  <a:txBody>
                    <a:bodyPr/>
                    <a:lstStyle/>
                    <a:p>
                      <a:pPr marL="0" indent="0">
                        <a:lnSpc>
                          <a:spcPts val="2000"/>
                        </a:lnSpc>
                        <a:spcBef>
                          <a:spcPts val="600"/>
                        </a:spcBef>
                      </a:pPr>
                      <a:r>
                        <a:rPr lang="zh-CN" altLang="en-US" sz="1100" b="0" i="0" u="none" strike="noStrike" kern="1200" baseline="0" dirty="0">
                          <a:solidFill>
                            <a:schemeClr val="tx1"/>
                          </a:solidFill>
                          <a:latin typeface="微软雅黑" panose="020B0503020204020204" charset="-122"/>
                          <a:ea typeface="微软雅黑" panose="020B0503020204020204" charset="-122"/>
                          <a:cs typeface="+mn-cs"/>
                        </a:rPr>
                        <a:t>用于改善急性缺血性脑卒中所致的神经症状、日常生活活动能力和功能障碍</a:t>
                      </a:r>
                      <a:endParaRPr lang="en-US" altLang="zh-CN" sz="1100" b="0" kern="1200" dirty="0">
                        <a:solidFill>
                          <a:schemeClr val="tx1"/>
                        </a:solidFill>
                        <a:latin typeface="微软雅黑" panose="020B0503020204020204" charset="-122"/>
                        <a:ea typeface="微软雅黑" panose="020B0503020204020204" charset="-122"/>
                        <a:cs typeface="Times New Roman" panose="02020603050405020304" pitchFamily="18" charset="0"/>
                      </a:endParaRPr>
                    </a:p>
                  </a:txBody>
                  <a:tcPr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cPr/>
                </a:tc>
                <a:tc hMerge="1">
                  <a:tcPr/>
                </a:tc>
              </a:tr>
              <a:tr h="771381">
                <a:tc>
                  <a:txBody>
                    <a:bodyPr/>
                    <a:lstStyle/>
                    <a:p>
                      <a:pPr algn="ctr"/>
                      <a:r>
                        <a:rPr lang="zh-CN" altLang="en-US" sz="1200" b="1" dirty="0">
                          <a:solidFill>
                            <a:schemeClr val="tx1"/>
                          </a:solidFill>
                          <a:latin typeface="微软雅黑" panose="020B0503020204020204" charset="-122"/>
                          <a:ea typeface="微软雅黑" panose="020B0503020204020204" charset="-122"/>
                          <a:cs typeface="Times New Roman" panose="02020603050405020304" pitchFamily="18" charset="0"/>
                        </a:rPr>
                        <a:t>用法用量</a:t>
                      </a:r>
                      <a:endParaRPr lang="zh-CN" altLang="en-US" sz="1200" b="1" dirty="0">
                        <a:solidFill>
                          <a:schemeClr val="tx1"/>
                        </a:solidFill>
                        <a:latin typeface="微软雅黑" panose="020B0503020204020204" charset="-122"/>
                        <a:ea typeface="微软雅黑" panose="020B0503020204020204" charset="-122"/>
                        <a:cs typeface="Times New Roman" panose="02020603050405020304" pitchFamily="18" charset="0"/>
                      </a:endParaRPr>
                    </a:p>
                  </a:txBody>
                  <a:tcPr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gridSpan="3">
                  <a:txBody>
                    <a:bodyPr/>
                    <a:lstStyle/>
                    <a:p>
                      <a:pPr>
                        <a:lnSpc>
                          <a:spcPts val="2000"/>
                        </a:lnSpc>
                      </a:pPr>
                      <a:r>
                        <a:rPr lang="zh-CN" altLang="en-US" sz="1100" b="0" i="0" u="none" strike="noStrike" kern="1200" baseline="0" dirty="0">
                          <a:solidFill>
                            <a:schemeClr val="tx1"/>
                          </a:solidFill>
                          <a:latin typeface="微软雅黑" panose="020B0503020204020204" charset="-122"/>
                          <a:ea typeface="微软雅黑" panose="020B0503020204020204" charset="-122"/>
                          <a:cs typeface="+mn-cs"/>
                        </a:rPr>
                        <a:t>推荐剂量为每次</a:t>
                      </a:r>
                      <a:r>
                        <a:rPr lang="en-US" altLang="zh-CN" sz="1100" b="0" i="0" u="none" strike="noStrike" kern="1200" baseline="0" dirty="0">
                          <a:solidFill>
                            <a:schemeClr val="tx1"/>
                          </a:solidFill>
                          <a:latin typeface="微软雅黑" panose="020B0503020204020204" charset="-122"/>
                          <a:ea typeface="微软雅黑" panose="020B0503020204020204" charset="-122"/>
                          <a:cs typeface="+mn-cs"/>
                        </a:rPr>
                        <a:t>1</a:t>
                      </a:r>
                      <a:r>
                        <a:rPr lang="zh-CN" altLang="en-US" sz="1100" b="0" i="0" u="none" strike="noStrike" kern="1200" baseline="0" dirty="0">
                          <a:solidFill>
                            <a:schemeClr val="tx1"/>
                          </a:solidFill>
                          <a:latin typeface="微软雅黑" panose="020B0503020204020204" charset="-122"/>
                          <a:ea typeface="微软雅黑" panose="020B0503020204020204" charset="-122"/>
                          <a:cs typeface="+mn-cs"/>
                        </a:rPr>
                        <a:t>片舌下含服，每日</a:t>
                      </a:r>
                      <a:r>
                        <a:rPr lang="en-US" altLang="zh-CN" sz="1100" b="0" i="0" u="none" strike="noStrike" kern="1200" baseline="0" dirty="0">
                          <a:solidFill>
                            <a:schemeClr val="tx1"/>
                          </a:solidFill>
                          <a:latin typeface="微软雅黑" panose="020B0503020204020204" charset="-122"/>
                          <a:ea typeface="微软雅黑" panose="020B0503020204020204" charset="-122"/>
                          <a:cs typeface="+mn-cs"/>
                        </a:rPr>
                        <a:t>2</a:t>
                      </a:r>
                      <a:r>
                        <a:rPr lang="zh-CN" altLang="en-US" sz="1100" b="0" i="0" u="none" strike="noStrike" kern="1200" baseline="0" dirty="0">
                          <a:solidFill>
                            <a:schemeClr val="tx1"/>
                          </a:solidFill>
                          <a:latin typeface="微软雅黑" panose="020B0503020204020204" charset="-122"/>
                          <a:ea typeface="微软雅黑" panose="020B0503020204020204" charset="-122"/>
                          <a:cs typeface="+mn-cs"/>
                        </a:rPr>
                        <a:t>次，两次用药间隔不得少于</a:t>
                      </a:r>
                      <a:r>
                        <a:rPr lang="en-US" altLang="zh-CN" sz="1100" b="0" i="0" u="none" strike="noStrike" kern="1200" baseline="0" dirty="0">
                          <a:solidFill>
                            <a:schemeClr val="tx1"/>
                          </a:solidFill>
                          <a:latin typeface="微软雅黑" panose="020B0503020204020204" charset="-122"/>
                          <a:ea typeface="微软雅黑" panose="020B0503020204020204" charset="-122"/>
                          <a:cs typeface="+mn-cs"/>
                        </a:rPr>
                        <a:t>6</a:t>
                      </a:r>
                      <a:r>
                        <a:rPr lang="zh-CN" altLang="en-US" sz="1100" b="0" i="0" u="none" strike="noStrike" kern="1200" baseline="0" dirty="0">
                          <a:solidFill>
                            <a:schemeClr val="tx1"/>
                          </a:solidFill>
                          <a:latin typeface="微软雅黑" panose="020B0503020204020204" charset="-122"/>
                          <a:ea typeface="微软雅黑" panose="020B0503020204020204" charset="-122"/>
                          <a:cs typeface="+mn-cs"/>
                        </a:rPr>
                        <a:t>小时，连续用药</a:t>
                      </a:r>
                      <a:r>
                        <a:rPr lang="en-US" altLang="zh-CN" sz="1100" b="0" i="0" u="none" strike="noStrike" kern="1200" baseline="0" dirty="0">
                          <a:solidFill>
                            <a:schemeClr val="tx1"/>
                          </a:solidFill>
                          <a:latin typeface="微软雅黑" panose="020B0503020204020204" charset="-122"/>
                          <a:ea typeface="微软雅黑" panose="020B0503020204020204" charset="-122"/>
                          <a:cs typeface="+mn-cs"/>
                        </a:rPr>
                        <a:t>14</a:t>
                      </a:r>
                      <a:r>
                        <a:rPr lang="zh-CN" altLang="en-US" sz="1100" b="0" i="0" u="none" strike="noStrike" kern="1200" baseline="0" dirty="0">
                          <a:solidFill>
                            <a:schemeClr val="tx1"/>
                          </a:solidFill>
                          <a:latin typeface="微软雅黑" panose="020B0503020204020204" charset="-122"/>
                          <a:ea typeface="微软雅黑" panose="020B0503020204020204" charset="-122"/>
                          <a:cs typeface="+mn-cs"/>
                        </a:rPr>
                        <a:t>天。</a:t>
                      </a:r>
                      <a:r>
                        <a:rPr lang="zh-CN" altLang="en-US" sz="1100" b="1" i="0" u="none" strike="noStrike" kern="1200" baseline="0" dirty="0">
                          <a:solidFill>
                            <a:schemeClr val="accent6"/>
                          </a:solidFill>
                          <a:latin typeface="微软雅黑" panose="020B0503020204020204" charset="-122"/>
                          <a:ea typeface="微软雅黑" panose="020B0503020204020204" charset="-122"/>
                          <a:cs typeface="+mn-cs"/>
                        </a:rPr>
                        <a:t>发病后应尽早开始给药</a:t>
                      </a:r>
                      <a:endParaRPr lang="en-US" altLang="zh-CN" sz="1100" b="1" kern="1200" dirty="0">
                        <a:solidFill>
                          <a:schemeClr val="accent6"/>
                        </a:solidFill>
                        <a:effectLst/>
                        <a:latin typeface="微软雅黑" panose="020B0503020204020204" charset="-122"/>
                        <a:ea typeface="微软雅黑" panose="020B0503020204020204" charset="-122"/>
                        <a:cs typeface="Times New Roman" panose="02020603050405020304" pitchFamily="18" charset="0"/>
                      </a:endParaRPr>
                    </a:p>
                  </a:txBody>
                  <a:tcPr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cPr/>
                </a:tc>
                <a:tc hMerge="1">
                  <a:tcPr/>
                </a:tc>
              </a:tr>
              <a:tr h="466206">
                <a:tc>
                  <a:txBody>
                    <a:bodyPr/>
                    <a:lstStyle/>
                    <a:p>
                      <a:pPr algn="ctr"/>
                      <a:r>
                        <a:rPr lang="zh-CN" altLang="en-US" sz="1200" b="1" dirty="0">
                          <a:solidFill>
                            <a:schemeClr val="tx1"/>
                          </a:solidFill>
                          <a:latin typeface="微软雅黑" panose="020B0503020204020204" charset="-122"/>
                          <a:ea typeface="微软雅黑" panose="020B0503020204020204" charset="-122"/>
                          <a:cs typeface="Times New Roman" panose="02020603050405020304" pitchFamily="18" charset="0"/>
                        </a:rPr>
                        <a:t>核心专利</a:t>
                      </a:r>
                      <a:endParaRPr lang="zh-CN" altLang="en-US" sz="1200" b="1" dirty="0">
                        <a:solidFill>
                          <a:schemeClr val="tx1"/>
                        </a:solidFill>
                        <a:latin typeface="微软雅黑" panose="020B0503020204020204" charset="-122"/>
                        <a:ea typeface="微软雅黑" panose="020B0503020204020204" charset="-122"/>
                        <a:cs typeface="Times New Roman" panose="02020603050405020304" pitchFamily="18" charset="0"/>
                      </a:endParaRPr>
                    </a:p>
                  </a:txBody>
                  <a:tcPr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gridSpan="3">
                  <a:txBody>
                    <a:bodyPr/>
                    <a:lstStyle/>
                    <a:p>
                      <a:pPr>
                        <a:lnSpc>
                          <a:spcPts val="2000"/>
                        </a:lnSpc>
                      </a:pPr>
                      <a:r>
                        <a:rPr lang="zh-CN" altLang="en-US" sz="1100" b="0" kern="1200" dirty="0">
                          <a:solidFill>
                            <a:schemeClr val="tx2"/>
                          </a:solidFill>
                          <a:effectLst/>
                          <a:latin typeface="微软雅黑" panose="020B0503020204020204" charset="-122"/>
                          <a:ea typeface="微软雅黑" panose="020B0503020204020204" charset="-122"/>
                          <a:cs typeface="Times New Roman" panose="02020603050405020304" pitchFamily="18" charset="0"/>
                        </a:rPr>
                        <a:t>化学药品含活性成分的药物组合专利</a:t>
                      </a:r>
                      <a:r>
                        <a:rPr lang="zh-CN" altLang="en-US" sz="1100" b="0" kern="1200" dirty="0">
                          <a:solidFill>
                            <a:schemeClr val="tx1"/>
                          </a:solidFill>
                          <a:effectLst/>
                          <a:latin typeface="微软雅黑" panose="020B0503020204020204" charset="-122"/>
                          <a:ea typeface="微软雅黑" panose="020B0503020204020204" charset="-122"/>
                          <a:cs typeface="Times New Roman" panose="02020603050405020304" pitchFamily="18" charset="0"/>
                        </a:rPr>
                        <a:t>：依达拉奉与</a:t>
                      </a:r>
                      <a:r>
                        <a:rPr lang="en-US" altLang="zh-CN" sz="1100" b="0" kern="1200" dirty="0">
                          <a:solidFill>
                            <a:schemeClr val="tx1"/>
                          </a:solidFill>
                          <a:effectLst/>
                          <a:latin typeface="微软雅黑" panose="020B0503020204020204" charset="-122"/>
                          <a:ea typeface="微软雅黑" panose="020B0503020204020204" charset="-122"/>
                          <a:cs typeface="Times New Roman" panose="02020603050405020304" pitchFamily="18" charset="0"/>
                        </a:rPr>
                        <a:t>(+)-2-</a:t>
                      </a:r>
                      <a:r>
                        <a:rPr lang="zh-CN" altLang="en-US" sz="1100" b="0" kern="1200" dirty="0">
                          <a:solidFill>
                            <a:schemeClr val="tx1"/>
                          </a:solidFill>
                          <a:effectLst/>
                          <a:latin typeface="微软雅黑" panose="020B0503020204020204" charset="-122"/>
                          <a:ea typeface="微软雅黑" panose="020B0503020204020204" charset="-122"/>
                          <a:cs typeface="Times New Roman" panose="02020603050405020304" pitchFamily="18" charset="0"/>
                        </a:rPr>
                        <a:t>莰醇的舌下用药物组合物</a:t>
                      </a:r>
                      <a:endParaRPr lang="en-US" altLang="zh-CN" sz="1100" b="0" kern="120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cPr/>
                </a:tc>
                <a:tc hMerge="1">
                  <a:tcPr/>
                </a:tc>
              </a:tr>
              <a:tr h="476242">
                <a:tc>
                  <a:txBody>
                    <a:bodyPr/>
                    <a:lstStyle/>
                    <a:p>
                      <a:pPr algn="ctr"/>
                      <a:r>
                        <a:rPr lang="zh-CN" altLang="en-US" sz="1200" b="1" dirty="0">
                          <a:solidFill>
                            <a:schemeClr val="tx1"/>
                          </a:solidFill>
                          <a:latin typeface="微软雅黑" panose="020B0503020204020204" charset="-122"/>
                          <a:ea typeface="微软雅黑" panose="020B0503020204020204" charset="-122"/>
                          <a:cs typeface="Times New Roman" panose="02020603050405020304" pitchFamily="18" charset="0"/>
                        </a:rPr>
                        <a:t>核心专利权期限届满日</a:t>
                      </a:r>
                      <a:endParaRPr lang="zh-CN" altLang="en-US" sz="1200" b="1" dirty="0">
                        <a:solidFill>
                          <a:schemeClr val="tx1"/>
                        </a:solidFill>
                        <a:latin typeface="微软雅黑" panose="020B0503020204020204" charset="-122"/>
                        <a:ea typeface="微软雅黑" panose="020B0503020204020204" charset="-122"/>
                        <a:cs typeface="Times New Roman" panose="02020603050405020304" pitchFamily="18" charset="0"/>
                      </a:endParaRPr>
                    </a:p>
                  </a:txBody>
                  <a:tcPr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100" dirty="0">
                          <a:solidFill>
                            <a:schemeClr val="tx1">
                              <a:lumMod val="50000"/>
                            </a:schemeClr>
                          </a:solidFill>
                          <a:effectLst/>
                          <a:latin typeface="微软雅黑" panose="020B0503020204020204" charset="-122"/>
                          <a:ea typeface="微软雅黑" panose="020B0503020204020204" charset="-122"/>
                          <a:cs typeface="Times New Roman" panose="02020603050405020304" pitchFamily="18" charset="0"/>
                        </a:rPr>
                        <a:t>2037</a:t>
                      </a:r>
                      <a:r>
                        <a:rPr lang="zh-CN" altLang="en-US" sz="1100" dirty="0">
                          <a:solidFill>
                            <a:schemeClr val="tx1">
                              <a:lumMod val="50000"/>
                            </a:schemeClr>
                          </a:solidFill>
                          <a:effectLst/>
                          <a:latin typeface="微软雅黑" panose="020B0503020204020204" charset="-122"/>
                          <a:ea typeface="微软雅黑" panose="020B0503020204020204" charset="-122"/>
                          <a:cs typeface="Times New Roman" panose="02020603050405020304" pitchFamily="18" charset="0"/>
                        </a:rPr>
                        <a:t>年</a:t>
                      </a:r>
                      <a:r>
                        <a:rPr lang="en-US" altLang="zh-CN" sz="1100" dirty="0">
                          <a:solidFill>
                            <a:schemeClr val="tx1">
                              <a:lumMod val="50000"/>
                            </a:schemeClr>
                          </a:solidFill>
                          <a:effectLst/>
                          <a:latin typeface="微软雅黑" panose="020B0503020204020204" charset="-122"/>
                          <a:ea typeface="微软雅黑" panose="020B0503020204020204" charset="-122"/>
                          <a:cs typeface="Times New Roman" panose="02020603050405020304" pitchFamily="18" charset="0"/>
                        </a:rPr>
                        <a:t>8</a:t>
                      </a:r>
                      <a:r>
                        <a:rPr lang="zh-CN" altLang="en-US" sz="1100" dirty="0">
                          <a:solidFill>
                            <a:schemeClr val="tx1">
                              <a:lumMod val="50000"/>
                            </a:schemeClr>
                          </a:solidFill>
                          <a:effectLst/>
                          <a:latin typeface="微软雅黑" panose="020B0503020204020204" charset="-122"/>
                          <a:ea typeface="微软雅黑" panose="020B0503020204020204" charset="-122"/>
                          <a:cs typeface="Times New Roman" panose="02020603050405020304" pitchFamily="18" charset="0"/>
                        </a:rPr>
                        <a:t>月</a:t>
                      </a:r>
                      <a:r>
                        <a:rPr lang="en-US" altLang="zh-CN" sz="1100" dirty="0">
                          <a:solidFill>
                            <a:schemeClr val="tx1">
                              <a:lumMod val="50000"/>
                            </a:schemeClr>
                          </a:solidFill>
                          <a:effectLst/>
                          <a:latin typeface="微软雅黑" panose="020B0503020204020204" charset="-122"/>
                          <a:ea typeface="微软雅黑" panose="020B0503020204020204" charset="-122"/>
                          <a:cs typeface="Times New Roman" panose="02020603050405020304" pitchFamily="18" charset="0"/>
                        </a:rPr>
                        <a:t>23</a:t>
                      </a:r>
                      <a:r>
                        <a:rPr lang="zh-CN" altLang="en-US" sz="1100" dirty="0">
                          <a:solidFill>
                            <a:schemeClr val="tx1">
                              <a:lumMod val="50000"/>
                            </a:schemeClr>
                          </a:solidFill>
                          <a:effectLst/>
                          <a:latin typeface="微软雅黑" panose="020B0503020204020204" charset="-122"/>
                          <a:ea typeface="微软雅黑" panose="020B0503020204020204" charset="-122"/>
                          <a:cs typeface="Times New Roman" panose="02020603050405020304" pitchFamily="18" charset="0"/>
                        </a:rPr>
                        <a:t>日</a:t>
                      </a:r>
                      <a:endParaRPr lang="zh-CN" altLang="en-US" sz="1100" dirty="0">
                        <a:solidFill>
                          <a:schemeClr val="tx1">
                            <a:lumMod val="50000"/>
                          </a:schemeClr>
                        </a:solidFill>
                        <a:effectLst/>
                        <a:latin typeface="微软雅黑" panose="020B0503020204020204" charset="-122"/>
                        <a:ea typeface="微软雅黑" panose="020B0503020204020204" charset="-122"/>
                        <a:cs typeface="Times New Roman" panose="02020603050405020304" pitchFamily="18" charset="0"/>
                      </a:endParaRPr>
                    </a:p>
                  </a:txBody>
                  <a:tcPr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a:r>
                        <a:rPr lang="zh-CN" altLang="en-US" sz="1200" b="1" dirty="0">
                          <a:solidFill>
                            <a:schemeClr val="tx1"/>
                          </a:solidFill>
                          <a:latin typeface="微软雅黑" panose="020B0503020204020204" charset="-122"/>
                          <a:ea typeface="微软雅黑" panose="020B0503020204020204" charset="-122"/>
                          <a:cs typeface="Times New Roman" panose="02020603050405020304" pitchFamily="18" charset="0"/>
                        </a:rPr>
                        <a:t>药品注册</a:t>
                      </a:r>
                      <a:br>
                        <a:rPr lang="en-US" altLang="zh-CN" sz="1200" b="1" dirty="0">
                          <a:solidFill>
                            <a:schemeClr val="tx1"/>
                          </a:solidFill>
                          <a:latin typeface="微软雅黑" panose="020B0503020204020204" charset="-122"/>
                          <a:ea typeface="微软雅黑" panose="020B0503020204020204" charset="-122"/>
                          <a:cs typeface="Times New Roman" panose="02020603050405020304" pitchFamily="18" charset="0"/>
                        </a:rPr>
                      </a:br>
                      <a:r>
                        <a:rPr lang="zh-CN" altLang="en-US" sz="1200" b="1" dirty="0">
                          <a:solidFill>
                            <a:schemeClr val="tx1"/>
                          </a:solidFill>
                          <a:latin typeface="微软雅黑" panose="020B0503020204020204" charset="-122"/>
                          <a:ea typeface="微软雅黑" panose="020B0503020204020204" charset="-122"/>
                          <a:cs typeface="Times New Roman" panose="02020603050405020304" pitchFamily="18" charset="0"/>
                        </a:rPr>
                        <a:t>分类</a:t>
                      </a:r>
                      <a:endParaRPr lang="zh-CN" altLang="en-US" sz="1200" b="1" dirty="0">
                        <a:solidFill>
                          <a:schemeClr val="tx1"/>
                        </a:solidFill>
                        <a:latin typeface="微软雅黑" panose="020B0503020204020204" charset="-122"/>
                        <a:ea typeface="微软雅黑" panose="020B0503020204020204" charset="-122"/>
                        <a:cs typeface="Times New Roman" panose="02020603050405020304" pitchFamily="18" charset="0"/>
                      </a:endParaRPr>
                    </a:p>
                  </a:txBody>
                  <a:tcPr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100" dirty="0">
                          <a:solidFill>
                            <a:schemeClr val="tx1">
                              <a:lumMod val="50000"/>
                            </a:schemeClr>
                          </a:solidFill>
                          <a:effectLst/>
                          <a:latin typeface="微软雅黑" panose="020B0503020204020204" charset="-122"/>
                          <a:ea typeface="微软雅黑" panose="020B0503020204020204" charset="-122"/>
                          <a:cs typeface="Times New Roman" panose="02020603050405020304" pitchFamily="18" charset="0"/>
                        </a:rPr>
                        <a:t>化药</a:t>
                      </a:r>
                      <a:r>
                        <a:rPr lang="en-US" altLang="zh-CN" sz="1100" dirty="0">
                          <a:solidFill>
                            <a:schemeClr val="tx1">
                              <a:lumMod val="50000"/>
                            </a:schemeClr>
                          </a:solidFill>
                          <a:effectLst/>
                          <a:latin typeface="微软雅黑" panose="020B0503020204020204" charset="-122"/>
                          <a:ea typeface="微软雅黑" panose="020B0503020204020204" charset="-122"/>
                          <a:cs typeface="Times New Roman" panose="02020603050405020304" pitchFamily="18" charset="0"/>
                        </a:rPr>
                        <a:t>2.2</a:t>
                      </a:r>
                      <a:r>
                        <a:rPr lang="zh-CN" altLang="en-US" sz="1100" dirty="0">
                          <a:solidFill>
                            <a:schemeClr val="tx1">
                              <a:lumMod val="50000"/>
                            </a:schemeClr>
                          </a:solidFill>
                          <a:effectLst/>
                          <a:latin typeface="微软雅黑" panose="020B0503020204020204" charset="-122"/>
                          <a:ea typeface="微软雅黑" panose="020B0503020204020204" charset="-122"/>
                          <a:cs typeface="Times New Roman" panose="02020603050405020304" pitchFamily="18" charset="0"/>
                        </a:rPr>
                        <a:t>类</a:t>
                      </a:r>
                      <a:endParaRPr lang="zh-CN" altLang="en-US" sz="1100" dirty="0">
                        <a:solidFill>
                          <a:schemeClr val="tx1">
                            <a:lumMod val="50000"/>
                          </a:schemeClr>
                        </a:solidFill>
                        <a:effectLst/>
                        <a:latin typeface="微软雅黑" panose="020B0503020204020204" charset="-122"/>
                        <a:ea typeface="微软雅黑" panose="020B0503020204020204" charset="-122"/>
                        <a:cs typeface="Times New Roman" panose="02020603050405020304" pitchFamily="18" charset="0"/>
                      </a:endParaRPr>
                    </a:p>
                  </a:txBody>
                  <a:tcPr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r>
              <a:tr h="511277">
                <a:tc>
                  <a:txBody>
                    <a:bodyPr/>
                    <a:lstStyle/>
                    <a:p>
                      <a:pPr algn="ctr"/>
                      <a:r>
                        <a:rPr lang="zh-CN" altLang="en-US" sz="1200" b="1" dirty="0">
                          <a:solidFill>
                            <a:schemeClr val="tx1"/>
                          </a:solidFill>
                          <a:latin typeface="微软雅黑" panose="020B0503020204020204" charset="-122"/>
                          <a:ea typeface="微软雅黑" panose="020B0503020204020204" charset="-122"/>
                          <a:cs typeface="Times New Roman" panose="02020603050405020304" pitchFamily="18" charset="0"/>
                        </a:rPr>
                        <a:t>中国</a:t>
                      </a:r>
                      <a:endParaRPr lang="en-US" altLang="zh-CN" sz="1200" b="1" dirty="0">
                        <a:solidFill>
                          <a:schemeClr val="tx1"/>
                        </a:solidFill>
                        <a:latin typeface="微软雅黑" panose="020B0503020204020204" charset="-122"/>
                        <a:ea typeface="微软雅黑" panose="020B0503020204020204" charset="-122"/>
                        <a:cs typeface="Times New Roman" panose="02020603050405020304" pitchFamily="18" charset="0"/>
                      </a:endParaRPr>
                    </a:p>
                    <a:p>
                      <a:pPr algn="ctr"/>
                      <a:r>
                        <a:rPr lang="zh-CN" altLang="en-US" sz="1200" b="1" dirty="0">
                          <a:solidFill>
                            <a:schemeClr val="tx1"/>
                          </a:solidFill>
                          <a:latin typeface="微软雅黑" panose="020B0503020204020204" charset="-122"/>
                          <a:ea typeface="微软雅黑" panose="020B0503020204020204" charset="-122"/>
                          <a:cs typeface="Times New Roman" panose="02020603050405020304" pitchFamily="18" charset="0"/>
                        </a:rPr>
                        <a:t>获批时间</a:t>
                      </a:r>
                      <a:endParaRPr lang="zh-CN" altLang="en-US" sz="1200" b="1" dirty="0">
                        <a:solidFill>
                          <a:schemeClr val="tx1"/>
                        </a:solidFill>
                        <a:latin typeface="微软雅黑" panose="020B0503020204020204" charset="-122"/>
                        <a:ea typeface="微软雅黑" panose="020B0503020204020204" charset="-122"/>
                        <a:cs typeface="Times New Roman" panose="02020603050405020304" pitchFamily="18" charset="0"/>
                      </a:endParaRPr>
                    </a:p>
                  </a:txBody>
                  <a:tcPr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100" dirty="0">
                          <a:solidFill>
                            <a:schemeClr val="tx1">
                              <a:lumMod val="50000"/>
                            </a:schemeClr>
                          </a:solidFill>
                          <a:effectLst/>
                          <a:latin typeface="微软雅黑" panose="020B0503020204020204" charset="-122"/>
                          <a:ea typeface="微软雅黑" panose="020B0503020204020204" charset="-122"/>
                          <a:cs typeface="Times New Roman" panose="02020603050405020304" pitchFamily="18" charset="0"/>
                        </a:rPr>
                        <a:t>2024</a:t>
                      </a:r>
                      <a:r>
                        <a:rPr lang="zh-CN" altLang="en-US" sz="1100" dirty="0">
                          <a:solidFill>
                            <a:schemeClr val="tx1">
                              <a:lumMod val="50000"/>
                            </a:schemeClr>
                          </a:solidFill>
                          <a:effectLst/>
                          <a:latin typeface="微软雅黑" panose="020B0503020204020204" charset="-122"/>
                          <a:ea typeface="微软雅黑" panose="020B0503020204020204" charset="-122"/>
                          <a:cs typeface="Times New Roman" panose="02020603050405020304" pitchFamily="18" charset="0"/>
                        </a:rPr>
                        <a:t>年</a:t>
                      </a:r>
                      <a:r>
                        <a:rPr lang="en-US" altLang="zh-CN" sz="1100" dirty="0">
                          <a:solidFill>
                            <a:schemeClr val="tx1">
                              <a:lumMod val="50000"/>
                            </a:schemeClr>
                          </a:solidFill>
                          <a:effectLst/>
                          <a:latin typeface="微软雅黑" panose="020B0503020204020204" charset="-122"/>
                          <a:ea typeface="微软雅黑" panose="020B0503020204020204" charset="-122"/>
                          <a:cs typeface="Times New Roman" panose="02020603050405020304" pitchFamily="18" charset="0"/>
                        </a:rPr>
                        <a:t>12</a:t>
                      </a:r>
                      <a:r>
                        <a:rPr lang="zh-CN" altLang="en-US" sz="1100" dirty="0">
                          <a:solidFill>
                            <a:schemeClr val="tx1">
                              <a:lumMod val="50000"/>
                            </a:schemeClr>
                          </a:solidFill>
                          <a:effectLst/>
                          <a:latin typeface="微软雅黑" panose="020B0503020204020204" charset="-122"/>
                          <a:ea typeface="微软雅黑" panose="020B0503020204020204" charset="-122"/>
                          <a:cs typeface="Times New Roman" panose="02020603050405020304" pitchFamily="18" charset="0"/>
                        </a:rPr>
                        <a:t>月</a:t>
                      </a:r>
                      <a:r>
                        <a:rPr lang="en-US" altLang="zh-CN" sz="1100" dirty="0">
                          <a:solidFill>
                            <a:schemeClr val="tx1">
                              <a:lumMod val="50000"/>
                            </a:schemeClr>
                          </a:solidFill>
                          <a:effectLst/>
                          <a:latin typeface="微软雅黑" panose="020B0503020204020204" charset="-122"/>
                          <a:ea typeface="微软雅黑" panose="020B0503020204020204" charset="-122"/>
                          <a:cs typeface="Times New Roman" panose="02020603050405020304" pitchFamily="18" charset="0"/>
                        </a:rPr>
                        <a:t>1</a:t>
                      </a:r>
                      <a:r>
                        <a:rPr lang="zh-CN" altLang="en-US" sz="1100" dirty="0">
                          <a:solidFill>
                            <a:schemeClr val="tx1">
                              <a:lumMod val="50000"/>
                            </a:schemeClr>
                          </a:solidFill>
                          <a:effectLst/>
                          <a:latin typeface="微软雅黑" panose="020B0503020204020204" charset="-122"/>
                          <a:ea typeface="微软雅黑" panose="020B0503020204020204" charset="-122"/>
                          <a:cs typeface="Times New Roman" panose="02020603050405020304" pitchFamily="18" charset="0"/>
                        </a:rPr>
                        <a:t>日</a:t>
                      </a:r>
                      <a:endParaRPr lang="zh-CN" altLang="en-US" sz="1100" dirty="0">
                        <a:solidFill>
                          <a:schemeClr val="tx1">
                            <a:lumMod val="50000"/>
                          </a:schemeClr>
                        </a:solidFill>
                        <a:effectLst/>
                        <a:latin typeface="微软雅黑" panose="020B0503020204020204" charset="-122"/>
                        <a:ea typeface="微软雅黑" panose="020B0503020204020204" charset="-122"/>
                        <a:cs typeface="Times New Roman" panose="02020603050405020304" pitchFamily="18" charset="0"/>
                      </a:endParaRPr>
                    </a:p>
                  </a:txBody>
                  <a:tcPr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a:r>
                        <a:rPr lang="zh-CN" altLang="en-US" sz="1200" b="1" i="0" dirty="0">
                          <a:solidFill>
                            <a:schemeClr val="tx1"/>
                          </a:solidFill>
                          <a:effectLst/>
                          <a:latin typeface="微软雅黑" panose="020B0503020204020204" charset="-122"/>
                          <a:ea typeface="微软雅黑" panose="020B0503020204020204" charset="-122"/>
                          <a:cs typeface="Times New Roman" panose="02020603050405020304" pitchFamily="18" charset="0"/>
                        </a:rPr>
                        <a:t>目前大陆地区同通用名药品的上市情况</a:t>
                      </a:r>
                      <a:endParaRPr lang="zh-CN" altLang="en-US" sz="120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100" dirty="0">
                          <a:latin typeface="微软雅黑" panose="020B0503020204020204" charset="-122"/>
                          <a:ea typeface="微软雅黑" panose="020B0503020204020204" charset="-122"/>
                          <a:cs typeface="Times New Roman" panose="02020603050405020304" pitchFamily="18" charset="0"/>
                          <a:sym typeface="微软雅黑" panose="020B0503020204020204" charset="-122"/>
                        </a:rPr>
                        <a:t>独家产品、无</a:t>
                      </a:r>
                      <a:endParaRPr lang="en-US" altLang="zh-CN" sz="1100" dirty="0">
                        <a:latin typeface="微软雅黑" panose="020B0503020204020204" charset="-122"/>
                        <a:ea typeface="微软雅黑" panose="020B0503020204020204" charset="-122"/>
                        <a:cs typeface="Times New Roman" panose="02020603050405020304" pitchFamily="18" charset="0"/>
                      </a:endParaRPr>
                    </a:p>
                  </a:txBody>
                  <a:tcPr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r>
              <a:tr h="581891">
                <a:tc>
                  <a:txBody>
                    <a:bodyPr/>
                    <a:lstStyle/>
                    <a:p>
                      <a:pPr algn="ctr"/>
                      <a:r>
                        <a:rPr lang="zh-CN" altLang="en-US" sz="1200" b="1" i="0" dirty="0">
                          <a:solidFill>
                            <a:schemeClr val="tx1"/>
                          </a:solidFill>
                          <a:effectLst/>
                          <a:latin typeface="微软雅黑" panose="020B0503020204020204" charset="-122"/>
                          <a:ea typeface="微软雅黑" panose="020B0503020204020204" charset="-122"/>
                          <a:cs typeface="Times New Roman" panose="02020603050405020304" pitchFamily="18" charset="0"/>
                        </a:rPr>
                        <a:t>全球首次上市时间及国家</a:t>
                      </a:r>
                      <a:r>
                        <a:rPr lang="en-US" altLang="zh-CN" sz="1200" b="1" i="0" dirty="0">
                          <a:solidFill>
                            <a:schemeClr val="tx1"/>
                          </a:solidFill>
                          <a:effectLst/>
                          <a:latin typeface="微软雅黑" panose="020B0503020204020204" charset="-122"/>
                          <a:ea typeface="微软雅黑" panose="020B0503020204020204" charset="-122"/>
                          <a:cs typeface="Times New Roman" panose="02020603050405020304" pitchFamily="18" charset="0"/>
                        </a:rPr>
                        <a:t>/</a:t>
                      </a:r>
                      <a:r>
                        <a:rPr lang="zh-CN" altLang="en-US" sz="1200" b="1" i="0" dirty="0">
                          <a:solidFill>
                            <a:schemeClr val="tx1"/>
                          </a:solidFill>
                          <a:effectLst/>
                          <a:latin typeface="微软雅黑" panose="020B0503020204020204" charset="-122"/>
                          <a:ea typeface="微软雅黑" panose="020B0503020204020204" charset="-122"/>
                          <a:cs typeface="Times New Roman" panose="02020603050405020304" pitchFamily="18" charset="0"/>
                        </a:rPr>
                        <a:t>地区</a:t>
                      </a:r>
                      <a:endParaRPr lang="zh-CN" altLang="en-US" sz="1200" b="1"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anchor="ctr">
                    <a:lnT w="12700" cap="flat" cmpd="sng" algn="ctr">
                      <a:solidFill>
                        <a:schemeClr val="bg1">
                          <a:lumMod val="95000"/>
                        </a:schemeClr>
                      </a:solidFill>
                      <a:prstDash val="solid"/>
                      <a:round/>
                      <a:headEnd type="none" w="med" len="med"/>
                      <a:tailEnd type="none" w="med" len="med"/>
                    </a:lnT>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100" dirty="0">
                          <a:solidFill>
                            <a:schemeClr val="tx1">
                              <a:lumMod val="50000"/>
                            </a:schemeClr>
                          </a:solidFill>
                          <a:effectLst/>
                          <a:latin typeface="微软雅黑" panose="020B0503020204020204" charset="-122"/>
                          <a:ea typeface="微软雅黑" panose="020B0503020204020204" charset="-122"/>
                          <a:cs typeface="Times New Roman" panose="02020603050405020304" pitchFamily="18" charset="0"/>
                        </a:rPr>
                        <a:t>2024</a:t>
                      </a:r>
                      <a:r>
                        <a:rPr lang="zh-CN" altLang="en-US" sz="1100" dirty="0">
                          <a:solidFill>
                            <a:schemeClr val="tx1">
                              <a:lumMod val="50000"/>
                            </a:schemeClr>
                          </a:solidFill>
                          <a:effectLst/>
                          <a:latin typeface="微软雅黑" panose="020B0503020204020204" charset="-122"/>
                          <a:ea typeface="微软雅黑" panose="020B0503020204020204" charset="-122"/>
                          <a:cs typeface="Times New Roman" panose="02020603050405020304" pitchFamily="18" charset="0"/>
                        </a:rPr>
                        <a:t>年</a:t>
                      </a:r>
                      <a:r>
                        <a:rPr lang="en-US" altLang="zh-CN" sz="1100" dirty="0">
                          <a:solidFill>
                            <a:schemeClr val="tx1">
                              <a:lumMod val="50000"/>
                            </a:schemeClr>
                          </a:solidFill>
                          <a:effectLst/>
                          <a:latin typeface="微软雅黑" panose="020B0503020204020204" charset="-122"/>
                          <a:ea typeface="微软雅黑" panose="020B0503020204020204" charset="-122"/>
                          <a:cs typeface="Times New Roman" panose="02020603050405020304" pitchFamily="18" charset="0"/>
                        </a:rPr>
                        <a:t>12</a:t>
                      </a:r>
                      <a:r>
                        <a:rPr lang="zh-CN" altLang="en-US" sz="1100" dirty="0">
                          <a:solidFill>
                            <a:schemeClr val="tx1">
                              <a:lumMod val="50000"/>
                            </a:schemeClr>
                          </a:solidFill>
                          <a:effectLst/>
                          <a:latin typeface="微软雅黑" panose="020B0503020204020204" charset="-122"/>
                          <a:ea typeface="微软雅黑" panose="020B0503020204020204" charset="-122"/>
                          <a:cs typeface="Times New Roman" panose="02020603050405020304" pitchFamily="18" charset="0"/>
                        </a:rPr>
                        <a:t>月</a:t>
                      </a:r>
                      <a:r>
                        <a:rPr lang="en-US" altLang="zh-CN" sz="1100" dirty="0">
                          <a:solidFill>
                            <a:schemeClr val="tx1">
                              <a:lumMod val="50000"/>
                            </a:schemeClr>
                          </a:solidFill>
                          <a:effectLst/>
                          <a:latin typeface="微软雅黑" panose="020B0503020204020204" charset="-122"/>
                          <a:ea typeface="微软雅黑" panose="020B0503020204020204" charset="-122"/>
                          <a:cs typeface="Times New Roman" panose="02020603050405020304" pitchFamily="18" charset="0"/>
                        </a:rPr>
                        <a:t>1</a:t>
                      </a:r>
                      <a:r>
                        <a:rPr lang="zh-CN" altLang="en-US" sz="1100" dirty="0">
                          <a:solidFill>
                            <a:schemeClr val="tx1">
                              <a:lumMod val="50000"/>
                            </a:schemeClr>
                          </a:solidFill>
                          <a:effectLst/>
                          <a:latin typeface="微软雅黑" panose="020B0503020204020204" charset="-122"/>
                          <a:ea typeface="微软雅黑" panose="020B0503020204020204" charset="-122"/>
                          <a:cs typeface="Times New Roman" panose="02020603050405020304" pitchFamily="18" charset="0"/>
                        </a:rPr>
                        <a:t>日，中国</a:t>
                      </a:r>
                      <a:endParaRPr lang="zh-CN" altLang="en-US" sz="1100" dirty="0">
                        <a:solidFill>
                          <a:schemeClr val="tx1">
                            <a:lumMod val="50000"/>
                          </a:schemeClr>
                        </a:solidFill>
                        <a:effectLst/>
                        <a:latin typeface="微软雅黑" panose="020B0503020204020204" charset="-122"/>
                        <a:ea typeface="微软雅黑" panose="020B0503020204020204" charset="-122"/>
                        <a:cs typeface="Times New Roman" panose="02020603050405020304" pitchFamily="18" charset="0"/>
                      </a:endParaRPr>
                    </a:p>
                  </a:txBody>
                  <a:tcPr anchor="ctr">
                    <a:lnT w="12700" cap="flat" cmpd="sng" algn="ctr">
                      <a:solidFill>
                        <a:schemeClr val="bg1">
                          <a:lumMod val="95000"/>
                        </a:schemeClr>
                      </a:solidFill>
                      <a:prstDash val="solid"/>
                      <a:round/>
                      <a:headEnd type="none" w="med" len="med"/>
                      <a:tailEnd type="none" w="med" len="med"/>
                    </a:lnT>
                    <a:noFill/>
                  </a:tcPr>
                </a:tc>
                <a:tc>
                  <a:txBody>
                    <a:bodyPr/>
                    <a:lstStyle/>
                    <a:p>
                      <a:pPr algn="ctr"/>
                      <a:r>
                        <a:rPr lang="zh-CN" altLang="en-US" sz="1200" b="1" i="0" dirty="0">
                          <a:solidFill>
                            <a:schemeClr val="tx1"/>
                          </a:solidFill>
                          <a:effectLst/>
                          <a:latin typeface="微软雅黑" panose="020B0503020204020204" charset="-122"/>
                          <a:ea typeface="微软雅黑" panose="020B0503020204020204" charset="-122"/>
                          <a:cs typeface="Times New Roman" panose="02020603050405020304" pitchFamily="18" charset="0"/>
                        </a:rPr>
                        <a:t>是否为</a:t>
                      </a:r>
                      <a:r>
                        <a:rPr lang="en-US" sz="1200" b="1" i="0" dirty="0">
                          <a:solidFill>
                            <a:schemeClr val="tx1"/>
                          </a:solidFill>
                          <a:effectLst/>
                          <a:latin typeface="微软雅黑" panose="020B0503020204020204" charset="-122"/>
                          <a:ea typeface="微软雅黑" panose="020B0503020204020204" charset="-122"/>
                          <a:cs typeface="Times New Roman" panose="02020603050405020304" pitchFamily="18" charset="0"/>
                        </a:rPr>
                        <a:t>OTC</a:t>
                      </a:r>
                      <a:r>
                        <a:rPr lang="zh-CN" altLang="en-US" sz="1200" b="1" i="0" dirty="0">
                          <a:solidFill>
                            <a:schemeClr val="tx1"/>
                          </a:solidFill>
                          <a:effectLst/>
                          <a:latin typeface="微软雅黑" panose="020B0503020204020204" charset="-122"/>
                          <a:ea typeface="微软雅黑" panose="020B0503020204020204" charset="-122"/>
                          <a:cs typeface="Times New Roman" panose="02020603050405020304" pitchFamily="18" charset="0"/>
                        </a:rPr>
                        <a:t>药品</a:t>
                      </a:r>
                      <a:endParaRPr lang="en-US" sz="120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anchor="ctr">
                    <a:lnT w="12700" cap="flat" cmpd="sng" algn="ctr">
                      <a:solidFill>
                        <a:schemeClr val="bg1">
                          <a:lumMod val="95000"/>
                        </a:schemeClr>
                      </a:solidFill>
                      <a:prstDash val="solid"/>
                      <a:round/>
                      <a:headEnd type="none" w="med" len="med"/>
                      <a:tailEnd type="none" w="med" len="med"/>
                    </a:lnT>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100" dirty="0">
                          <a:latin typeface="微软雅黑" panose="020B0503020204020204" charset="-122"/>
                          <a:ea typeface="微软雅黑" panose="020B0503020204020204" charset="-122"/>
                          <a:cs typeface="Times New Roman" panose="02020603050405020304" pitchFamily="18" charset="0"/>
                          <a:sym typeface="微软雅黑" panose="020B0503020204020204" charset="-122"/>
                        </a:rPr>
                        <a:t>否</a:t>
                      </a:r>
                      <a:endParaRPr lang="en-US" altLang="zh-CN" sz="1100" dirty="0">
                        <a:latin typeface="微软雅黑" panose="020B0503020204020204" charset="-122"/>
                        <a:ea typeface="微软雅黑" panose="020B0503020204020204" charset="-122"/>
                        <a:cs typeface="Times New Roman" panose="02020603050405020304" pitchFamily="18" charset="0"/>
                      </a:endParaRPr>
                    </a:p>
                  </a:txBody>
                  <a:tcPr anchor="ctr">
                    <a:lnT w="12700" cap="flat" cmpd="sng" algn="ctr">
                      <a:solidFill>
                        <a:schemeClr val="bg1">
                          <a:lumMod val="95000"/>
                        </a:schemeClr>
                      </a:solidFill>
                      <a:prstDash val="solid"/>
                      <a:round/>
                      <a:headEnd type="none" w="med" len="med"/>
                      <a:tailEnd type="none" w="med" len="med"/>
                    </a:lnT>
                    <a:noFill/>
                  </a:tcPr>
                </a:tc>
              </a:tr>
            </a:tbl>
          </a:graphicData>
        </a:graphic>
      </p:graphicFrame>
      <p:graphicFrame>
        <p:nvGraphicFramePr>
          <p:cNvPr id="4" name="表格 3"/>
          <p:cNvGraphicFramePr>
            <a:graphicFrameLocks noGrp="1"/>
          </p:cNvGraphicFramePr>
          <p:nvPr>
            <p:custDataLst>
              <p:tags r:id="rId10"/>
            </p:custDataLst>
          </p:nvPr>
        </p:nvGraphicFramePr>
        <p:xfrm>
          <a:off x="6544956" y="1767299"/>
          <a:ext cx="4766310" cy="409500"/>
        </p:xfrm>
        <a:graphic>
          <a:graphicData uri="http://schemas.openxmlformats.org/drawingml/2006/table">
            <a:tbl>
              <a:tblPr bandRow="1">
                <a:tableStyleId>{5C22544A-7EE6-4342-B048-85BDC9FD1C3A}</a:tableStyleId>
              </a:tblPr>
              <a:tblGrid>
                <a:gridCol w="1538605"/>
                <a:gridCol w="3227705"/>
              </a:tblGrid>
              <a:tr h="409500">
                <a:tc>
                  <a:txBody>
                    <a:bodyPr/>
                    <a:lstStyle/>
                    <a:p>
                      <a:pPr algn="ctr"/>
                      <a:r>
                        <a:rPr lang="zh-CN" altLang="en-US" sz="1200" b="1" dirty="0">
                          <a:solidFill>
                            <a:schemeClr val="tx1"/>
                          </a:solidFill>
                          <a:latin typeface="Times New Roman" panose="02020603050405020304" pitchFamily="18" charset="0"/>
                          <a:ea typeface="微软雅黑" panose="020B0503020204020204" charset="-122"/>
                          <a:cs typeface="Times New Roman" panose="02020603050405020304" pitchFamily="18" charset="0"/>
                        </a:rPr>
                        <a:t>参照药物选择建议</a:t>
                      </a:r>
                      <a:endParaRPr lang="zh-CN" altLang="en-US" sz="1200" b="1"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a:txBody>
                  <a:tcPr anchor="ctr">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b="0" dirty="0">
                          <a:solidFill>
                            <a:schemeClr val="tx1"/>
                          </a:solidFill>
                          <a:effectLst/>
                          <a:latin typeface="微软雅黑" panose="020B0503020204020204" charset="-122"/>
                          <a:ea typeface="微软雅黑" panose="020B0503020204020204" charset="-122"/>
                          <a:cs typeface="Times New Roman" panose="02020603050405020304" pitchFamily="18" charset="0"/>
                        </a:rPr>
                        <a:t>依达拉奉右莰醇注射液</a:t>
                      </a:r>
                      <a:endParaRPr lang="zh-CN" altLang="en-US" sz="1200" b="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anchor="ctr">
                    <a:lnB w="12700" cap="flat" cmpd="sng" algn="ctr">
                      <a:solidFill>
                        <a:schemeClr val="bg1">
                          <a:lumMod val="95000"/>
                        </a:schemeClr>
                      </a:solidFill>
                      <a:prstDash val="solid"/>
                      <a:round/>
                      <a:headEnd type="none" w="med" len="med"/>
                      <a:tailEnd type="none" w="med" len="med"/>
                    </a:lnB>
                    <a:noFill/>
                  </a:tcPr>
                </a:tc>
              </a:tr>
            </a:tbl>
          </a:graphicData>
        </a:graphic>
      </p:graphicFrame>
      <p:sp>
        <p:nvSpPr>
          <p:cNvPr id="11" name="剪去同侧角的矩形 10"/>
          <p:cNvSpPr/>
          <p:nvPr/>
        </p:nvSpPr>
        <p:spPr>
          <a:xfrm>
            <a:off x="6538606" y="2202654"/>
            <a:ext cx="4772660" cy="396240"/>
          </a:xfrm>
          <a:prstGeom prst="snip2SameRect">
            <a:avLst/>
          </a:prstGeom>
          <a:solidFill>
            <a:srgbClr val="BCFFDB"/>
          </a:solidFill>
        </p:spPr>
        <p:style>
          <a:lnRef idx="3">
            <a:schemeClr val="lt1"/>
          </a:lnRef>
          <a:fillRef idx="1">
            <a:schemeClr val="accent6"/>
          </a:fillRef>
          <a:effectRef idx="1">
            <a:schemeClr val="accent6"/>
          </a:effectRef>
          <a:fontRef idx="minor">
            <a:schemeClr val="lt1"/>
          </a:fontRef>
        </p:style>
        <p:txBody>
          <a:bodyPr rtlCol="0" anchor="ctr"/>
          <a:lstStyle/>
          <a:p>
            <a:r>
              <a:rPr lang="zh-CN" altLang="en-US" sz="1200" b="1" dirty="0">
                <a:solidFill>
                  <a:schemeClr val="tx1"/>
                </a:solidFill>
                <a:latin typeface="微软雅黑" panose="020B0503020204020204" charset="-122"/>
                <a:ea typeface="微软雅黑" panose="020B0503020204020204" charset="-122"/>
              </a:rPr>
              <a:t>活性成分、适应症、作用机制一致</a:t>
            </a:r>
            <a:endParaRPr lang="zh-CN" altLang="en-US" sz="1200" b="1" dirty="0">
              <a:solidFill>
                <a:schemeClr val="tx1"/>
              </a:solidFill>
              <a:latin typeface="微软雅黑" panose="020B0503020204020204" charset="-122"/>
              <a:ea typeface="微软雅黑" panose="020B0503020204020204" charset="-122"/>
            </a:endParaRPr>
          </a:p>
        </p:txBody>
      </p:sp>
      <p:sp>
        <p:nvSpPr>
          <p:cNvPr id="16" name="矩形 15"/>
          <p:cNvSpPr/>
          <p:nvPr/>
        </p:nvSpPr>
        <p:spPr>
          <a:xfrm>
            <a:off x="6538606" y="2707173"/>
            <a:ext cx="4772660" cy="1919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1" indent="-285750" algn="l">
              <a:lnSpc>
                <a:spcPts val="2000"/>
              </a:lnSpc>
              <a:spcBef>
                <a:spcPts val="600"/>
              </a:spcBef>
              <a:buClrTx/>
              <a:buSzTx/>
              <a:buFont typeface="Wingdings" panose="05000000000000000000" pitchFamily="2" charset="2"/>
              <a:buChar char="Ø"/>
            </a:pPr>
            <a:r>
              <a:rPr lang="zh-CN" altLang="en-US" sz="1200" b="1" dirty="0">
                <a:solidFill>
                  <a:prstClr val="black"/>
                </a:solidFill>
                <a:latin typeface="Times New Roman" panose="02020603050405020304" pitchFamily="18" charset="0"/>
                <a:ea typeface="微软雅黑" panose="020B0503020204020204" charset="-122"/>
                <a:cs typeface="Times New Roman" panose="02020603050405020304" pitchFamily="18" charset="0"/>
                <a:sym typeface="+mn-lt"/>
              </a:rPr>
              <a:t>活性成分：</a:t>
            </a:r>
            <a:r>
              <a:rPr lang="zh-CN" altLang="en-US" sz="1200" dirty="0">
                <a:solidFill>
                  <a:prstClr val="black"/>
                </a:solidFill>
                <a:latin typeface="Times New Roman" panose="02020603050405020304" pitchFamily="18" charset="0"/>
                <a:ea typeface="微软雅黑" panose="020B0503020204020204" charset="-122"/>
                <a:cs typeface="Times New Roman" panose="02020603050405020304" pitchFamily="18" charset="0"/>
                <a:sym typeface="+mn-ea"/>
              </a:rPr>
              <a:t>均为</a:t>
            </a:r>
            <a:r>
              <a:rPr lang="zh-CN" altLang="en-US" sz="1200" dirty="0">
                <a:solidFill>
                  <a:prstClr val="black"/>
                </a:solidFill>
                <a:latin typeface="Times New Roman" panose="02020603050405020304" pitchFamily="18" charset="0"/>
                <a:ea typeface="微软雅黑" panose="020B0503020204020204" charset="-122"/>
                <a:cs typeface="Times New Roman" panose="02020603050405020304" pitchFamily="18" charset="0"/>
                <a:sym typeface="+mn-lt"/>
              </a:rPr>
              <a:t>依达拉奉和右莰醇</a:t>
            </a:r>
            <a:endParaRPr lang="zh-CN" altLang="en-US" sz="1200" dirty="0">
              <a:solidFill>
                <a:prstClr val="black"/>
              </a:solidFill>
              <a:latin typeface="Times New Roman" panose="02020603050405020304" pitchFamily="18" charset="0"/>
              <a:ea typeface="微软雅黑" panose="020B0503020204020204" charset="-122"/>
              <a:cs typeface="Times New Roman" panose="02020603050405020304" pitchFamily="18" charset="0"/>
              <a:sym typeface="+mn-lt"/>
            </a:endParaRPr>
          </a:p>
          <a:p>
            <a:pPr marL="285750" lvl="1" indent="-285750" algn="l">
              <a:lnSpc>
                <a:spcPts val="2000"/>
              </a:lnSpc>
              <a:spcBef>
                <a:spcPts val="600"/>
              </a:spcBef>
              <a:buClrTx/>
              <a:buSzTx/>
              <a:buFont typeface="Wingdings" panose="05000000000000000000" pitchFamily="2" charset="2"/>
              <a:buChar char="Ø"/>
            </a:pPr>
            <a:r>
              <a:rPr lang="zh-CN" altLang="en-US" sz="1200" b="1" dirty="0">
                <a:solidFill>
                  <a:prstClr val="black"/>
                </a:solidFill>
                <a:latin typeface="Times New Roman" panose="02020603050405020304" pitchFamily="18" charset="0"/>
                <a:ea typeface="微软雅黑" panose="020B0503020204020204" charset="-122"/>
                <a:cs typeface="Times New Roman" panose="02020603050405020304" pitchFamily="18" charset="0"/>
                <a:sym typeface="+mn-lt"/>
              </a:rPr>
              <a:t>适应症：</a:t>
            </a:r>
            <a:r>
              <a:rPr lang="zh-CN" altLang="en-US" sz="1200" dirty="0">
                <a:solidFill>
                  <a:prstClr val="black"/>
                </a:solidFill>
                <a:latin typeface="Times New Roman" panose="02020603050405020304" pitchFamily="18" charset="0"/>
                <a:ea typeface="微软雅黑" panose="020B0503020204020204" charset="-122"/>
                <a:cs typeface="Times New Roman" panose="02020603050405020304" pitchFamily="18" charset="0"/>
                <a:sym typeface="+mn-lt"/>
              </a:rPr>
              <a:t>用于改善急性缺血性脑卒中所致的神经症状、日常生活活动能力和功能障碍 </a:t>
            </a:r>
            <a:endParaRPr lang="zh-CN" altLang="en-US" sz="1200" dirty="0">
              <a:solidFill>
                <a:prstClr val="black"/>
              </a:solidFill>
              <a:latin typeface="Times New Roman" panose="02020603050405020304" pitchFamily="18" charset="0"/>
              <a:ea typeface="微软雅黑" panose="020B0503020204020204" charset="-122"/>
              <a:cs typeface="Times New Roman" panose="02020603050405020304" pitchFamily="18" charset="0"/>
              <a:sym typeface="+mn-lt"/>
            </a:endParaRPr>
          </a:p>
          <a:p>
            <a:pPr marL="285750" lvl="1" indent="-285750" algn="l">
              <a:lnSpc>
                <a:spcPts val="2000"/>
              </a:lnSpc>
              <a:spcBef>
                <a:spcPts val="600"/>
              </a:spcBef>
              <a:buClrTx/>
              <a:buSzTx/>
              <a:buFont typeface="Wingdings" panose="05000000000000000000" pitchFamily="2" charset="2"/>
              <a:buChar char="Ø"/>
            </a:pPr>
            <a:r>
              <a:rPr lang="zh-CN" altLang="en-US" sz="1200" b="1" dirty="0">
                <a:solidFill>
                  <a:prstClr val="black"/>
                </a:solidFill>
                <a:latin typeface="Times New Roman" panose="02020603050405020304" pitchFamily="18" charset="0"/>
                <a:ea typeface="微软雅黑" panose="020B0503020204020204" charset="-122"/>
                <a:cs typeface="Times New Roman" panose="02020603050405020304" pitchFamily="18" charset="0"/>
                <a:sym typeface="+mn-ea"/>
              </a:rPr>
              <a:t>作用机制：</a:t>
            </a:r>
            <a:r>
              <a:rPr lang="zh-CN" altLang="en-US" sz="1200" dirty="0">
                <a:solidFill>
                  <a:prstClr val="black"/>
                </a:solidFill>
                <a:latin typeface="Times New Roman" panose="02020603050405020304" pitchFamily="18" charset="0"/>
                <a:ea typeface="微软雅黑" panose="020B0503020204020204" charset="-122"/>
                <a:cs typeface="Times New Roman" panose="02020603050405020304" pitchFamily="18" charset="0"/>
                <a:sym typeface="+mn-lt"/>
              </a:rPr>
              <a:t>依达拉奉可清除羟自由基（·OH）、一氧化氮自由基（NO·）以及ONOO-离子；右莰醇可抑制脑缺血诱导的TNF-α、iNOS、IL-1β和COX-2等炎症相关蛋白的表达。两种成份协同发挥作用，减轻和阻断脑缺血/再灌注过程中自由基和炎症反应导致的脑神经损伤</a:t>
            </a:r>
            <a:endParaRPr lang="zh-CN" altLang="en-US" sz="1200" dirty="0">
              <a:solidFill>
                <a:prstClr val="black"/>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47" name="剪去同侧角的矩形 46"/>
          <p:cNvSpPr/>
          <p:nvPr/>
        </p:nvSpPr>
        <p:spPr>
          <a:xfrm>
            <a:off x="6557020" y="4762724"/>
            <a:ext cx="4784725" cy="372745"/>
          </a:xfrm>
          <a:prstGeom prst="snip2SameRect">
            <a:avLst/>
          </a:prstGeom>
          <a:solidFill>
            <a:srgbClr val="BCFFDB"/>
          </a:solidFill>
        </p:spPr>
        <p:style>
          <a:lnRef idx="3">
            <a:schemeClr val="lt1"/>
          </a:lnRef>
          <a:fillRef idx="1">
            <a:schemeClr val="accent6"/>
          </a:fillRef>
          <a:effectRef idx="1">
            <a:schemeClr val="accent6"/>
          </a:effectRef>
          <a:fontRef idx="minor">
            <a:schemeClr val="lt1"/>
          </a:fontRef>
        </p:style>
        <p:txBody>
          <a:bodyPr rtlCol="0" anchor="ctr"/>
          <a:lstStyle/>
          <a:p>
            <a:r>
              <a:rPr lang="zh-CN" altLang="en-US" sz="1200" b="1" dirty="0">
                <a:solidFill>
                  <a:schemeClr val="tx1"/>
                </a:solidFill>
                <a:latin typeface="微软雅黑" panose="020B0503020204020204" charset="-122"/>
                <a:ea typeface="微软雅黑" panose="020B0503020204020204" charset="-122"/>
              </a:rPr>
              <a:t>临床应用广泛，同领域</a:t>
            </a:r>
            <a:r>
              <a:rPr lang="zh-CN" altLang="en-US" sz="1200" b="1" dirty="0">
                <a:solidFill>
                  <a:schemeClr val="tx1"/>
                </a:solidFill>
                <a:latin typeface="微软雅黑" panose="020B0503020204020204" charset="-122"/>
                <a:ea typeface="微软雅黑" panose="020B0503020204020204" charset="-122"/>
                <a:sym typeface="+mn-ea"/>
              </a:rPr>
              <a:t>指南推荐级别更高</a:t>
            </a:r>
            <a:endParaRPr lang="zh-CN" altLang="en-US" sz="1200" b="1" dirty="0">
              <a:solidFill>
                <a:schemeClr val="tx1"/>
              </a:solidFill>
              <a:latin typeface="微软雅黑" panose="020B0503020204020204" charset="-122"/>
              <a:ea typeface="微软雅黑" panose="020B0503020204020204" charset="-122"/>
            </a:endParaRPr>
          </a:p>
        </p:txBody>
      </p:sp>
      <p:sp>
        <p:nvSpPr>
          <p:cNvPr id="48" name="矩形 47"/>
          <p:cNvSpPr/>
          <p:nvPr/>
        </p:nvSpPr>
        <p:spPr>
          <a:xfrm>
            <a:off x="6557021" y="4998705"/>
            <a:ext cx="4754246" cy="11677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285750">
              <a:lnSpc>
                <a:spcPts val="2000"/>
              </a:lnSpc>
              <a:spcBef>
                <a:spcPts val="600"/>
              </a:spcBef>
              <a:buFont typeface="Wingdings" panose="05000000000000000000" pitchFamily="2" charset="2"/>
              <a:buChar char="Ø"/>
            </a:pPr>
            <a:r>
              <a:rPr lang="zh-CN" altLang="en-US" sz="1200"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自</a:t>
            </a:r>
            <a:r>
              <a:rPr lang="en-US" altLang="zh-CN" sz="1200"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2021</a:t>
            </a:r>
            <a:r>
              <a:rPr lang="zh-CN" altLang="en-US" sz="1200"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年纳入医保目录，惠及百万中国卒中患者</a:t>
            </a:r>
            <a:endParaRPr lang="en-US" altLang="zh-CN" sz="1200" dirty="0">
              <a:solidFill>
                <a:prstClr val="black"/>
              </a:solidFill>
              <a:latin typeface="微软雅黑" panose="020B0503020204020204" charset="-122"/>
              <a:ea typeface="微软雅黑" panose="020B0503020204020204" charset="-122"/>
              <a:cs typeface="Times New Roman" panose="02020603050405020304" pitchFamily="18" charset="0"/>
              <a:sym typeface="+mn-ea"/>
            </a:endParaRPr>
          </a:p>
          <a:p>
            <a:pPr marL="0" lvl="1" indent="-285750">
              <a:lnSpc>
                <a:spcPts val="2000"/>
              </a:lnSpc>
              <a:spcBef>
                <a:spcPts val="600"/>
              </a:spcBef>
              <a:buFont typeface="Wingdings" panose="05000000000000000000" pitchFamily="2" charset="2"/>
              <a:buChar char="Ø"/>
            </a:pPr>
            <a:r>
              <a:rPr lang="zh-CN" altLang="en-US" sz="1200" b="1" dirty="0">
                <a:solidFill>
                  <a:schemeClr val="accent6"/>
                </a:solidFill>
                <a:effectLst/>
                <a:latin typeface="微软雅黑" panose="020B0503020204020204" charset="-122"/>
                <a:ea typeface="微软雅黑" panose="020B0503020204020204" charset="-122"/>
                <a:cs typeface="Times New Roman" panose="02020603050405020304" pitchFamily="18" charset="0"/>
                <a:sym typeface="+mn-ea"/>
              </a:rPr>
              <a:t>指南IIa类推荐</a:t>
            </a:r>
            <a:r>
              <a:rPr lang="zh-CN" altLang="en-US" sz="1200" dirty="0">
                <a:solidFill>
                  <a:prstClr val="black"/>
                </a:solidFill>
                <a:latin typeface="微软雅黑" panose="020B0503020204020204" charset="-122"/>
                <a:ea typeface="微软雅黑" panose="020B0503020204020204" charset="-122"/>
                <a:cs typeface="Times New Roman" panose="02020603050405020304" pitchFamily="18" charset="0"/>
                <a:sym typeface="+mn-ea"/>
              </a:rPr>
              <a:t>：《中国脑血管病临床管理指南》依达拉奉右莰醇注射用浓溶液能进一步改善AIS患者的临床结局</a:t>
            </a:r>
            <a:endParaRPr lang="zh-CN" altLang="en-US" sz="1200" dirty="0">
              <a:solidFill>
                <a:prstClr val="black"/>
              </a:solidFill>
              <a:latin typeface="微软雅黑" panose="020B0503020204020204" charset="-122"/>
              <a:ea typeface="微软雅黑" panose="020B0503020204020204" charset="-122"/>
              <a:cs typeface="Times New Roman" panose="02020603050405020304" pitchFamily="18" charset="0"/>
            </a:endParaRPr>
          </a:p>
        </p:txBody>
      </p:sp>
      <p:sp>
        <p:nvSpPr>
          <p:cNvPr id="21" name="梯形 20"/>
          <p:cNvSpPr/>
          <p:nvPr/>
        </p:nvSpPr>
        <p:spPr>
          <a:xfrm>
            <a:off x="323586" y="537647"/>
            <a:ext cx="11234420" cy="478790"/>
          </a:xfrm>
          <a:prstGeom prst="trapezoi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charset="-122"/>
                <a:ea typeface="微软雅黑" panose="020B0503020204020204" charset="-122"/>
                <a:cs typeface="+mn-ea"/>
                <a:sym typeface="+mn-lt"/>
              </a:rPr>
              <a:t>依达拉奉右莰醇舌下片：</a:t>
            </a:r>
            <a:r>
              <a:rPr lang="en-US" altLang="zh-CN" b="1" dirty="0">
                <a:latin typeface="微软雅黑" panose="020B0503020204020204" charset="-122"/>
                <a:ea typeface="微软雅黑" panose="020B0503020204020204" charset="-122"/>
                <a:cs typeface="+mn-ea"/>
                <a:sym typeface="+mn-lt"/>
              </a:rPr>
              <a:t>FDA</a:t>
            </a:r>
            <a:r>
              <a:rPr lang="zh-CN" altLang="en-US" b="1" dirty="0">
                <a:latin typeface="微软雅黑" panose="020B0503020204020204" charset="-122"/>
                <a:ea typeface="微软雅黑" panose="020B0503020204020204" charset="-122"/>
                <a:cs typeface="+mn-ea"/>
                <a:sym typeface="+mn-lt"/>
              </a:rPr>
              <a:t>突破性疗法认定的全球首个且唯一脑卒中治疗药物</a:t>
            </a:r>
            <a:endParaRPr lang="zh-CN" altLang="en-US" strike="sngStrike" dirty="0">
              <a:latin typeface="微软雅黑" panose="020B0503020204020204" charset="-122"/>
              <a:ea typeface="微软雅黑" panose="020B0503020204020204" charset="-122"/>
            </a:endParaRPr>
          </a:p>
        </p:txBody>
      </p:sp>
      <p:sp>
        <p:nvSpPr>
          <p:cNvPr id="24" name="文本框 17"/>
          <p:cNvSpPr txBox="1"/>
          <p:nvPr/>
        </p:nvSpPr>
        <p:spPr>
          <a:xfrm>
            <a:off x="2207663" y="41394"/>
            <a:ext cx="544830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w="9525">
                  <a:solidFill>
                    <a:srgbClr val="FFFFFF"/>
                  </a:solidFill>
                  <a:prstDash val="solid"/>
                </a:ln>
                <a:solidFill>
                  <a:srgbClr val="00B140"/>
                </a:solidFill>
                <a:effectLst>
                  <a:outerShdw blurRad="12700" dist="38100" dir="2700000" algn="tl" rotWithShape="0">
                    <a:srgbClr val="FFFFFF">
                      <a:lumMod val="50000"/>
                    </a:srgbClr>
                  </a:outerShdw>
                </a:effectLst>
                <a:uLnTx/>
                <a:uFillTx/>
                <a:latin typeface="微软雅黑" panose="020B0503020204020204" charset="-122"/>
                <a:ea typeface="微软雅黑" panose="020B0503020204020204" charset="-122"/>
                <a:cs typeface="Helvetica"/>
                <a:sym typeface="微软雅黑" panose="020B0503020204020204" charset="-122"/>
              </a:rPr>
              <a:t>01</a:t>
            </a:r>
            <a:endParaRPr kumimoji="0" lang="zh-CN" altLang="en-US" sz="2000" b="1" i="0" u="none" strike="noStrike" kern="1200" cap="none" spc="0" normalizeH="0" baseline="0" noProof="0" dirty="0">
              <a:ln w="9525">
                <a:solidFill>
                  <a:srgbClr val="FFFFFF"/>
                </a:solidFill>
                <a:prstDash val="solid"/>
              </a:ln>
              <a:solidFill>
                <a:srgbClr val="00B140"/>
              </a:solidFill>
              <a:effectLst>
                <a:outerShdw blurRad="12700" dist="38100" dir="2700000" algn="tl" rotWithShape="0">
                  <a:srgbClr val="FFFFFF">
                    <a:lumMod val="50000"/>
                  </a:srgbClr>
                </a:outerShdw>
              </a:effectLst>
              <a:uLnTx/>
              <a:uFillTx/>
              <a:latin typeface="微软雅黑" panose="020B0503020204020204" charset="-122"/>
              <a:ea typeface="微软雅黑" panose="020B0503020204020204" charset="-122"/>
              <a:cs typeface="Helvetica"/>
              <a:sym typeface="微软雅黑" panose="020B0503020204020204" charset="-122"/>
            </a:endParaRPr>
          </a:p>
        </p:txBody>
      </p:sp>
      <p:sp>
        <p:nvSpPr>
          <p:cNvPr id="25" name="文本框 14"/>
          <p:cNvSpPr txBox="1"/>
          <p:nvPr/>
        </p:nvSpPr>
        <p:spPr>
          <a:xfrm>
            <a:off x="5344505" y="114176"/>
            <a:ext cx="2165657" cy="246221"/>
          </a:xfrm>
          <a:prstGeom prst="rect">
            <a:avLst/>
          </a:prstGeom>
          <a:noFill/>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300" normalizeH="0" baseline="0" noProof="0" dirty="0">
                <a:ln>
                  <a:noFill/>
                </a:ln>
                <a:solidFill>
                  <a:srgbClr val="00B140"/>
                </a:solidFill>
                <a:effectLst/>
                <a:uLnTx/>
                <a:uFillTx/>
                <a:latin typeface="微软雅黑" panose="020B0503020204020204" charset="-122"/>
                <a:ea typeface="微软雅黑" panose="020B0503020204020204" charset="-122"/>
                <a:cs typeface="Helvetica"/>
                <a:sym typeface="微软雅黑" panose="020B0503020204020204" charset="-122"/>
              </a:rPr>
              <a:t>药品基本信息</a:t>
            </a:r>
            <a:r>
              <a:rPr kumimoji="0" lang="en-US" altLang="zh-CN" sz="1600" b="1" i="0" u="none" strike="noStrike" kern="1200" cap="none" spc="300" normalizeH="0" baseline="0" noProof="0" dirty="0">
                <a:ln>
                  <a:noFill/>
                </a:ln>
                <a:solidFill>
                  <a:srgbClr val="00B140"/>
                </a:solidFill>
                <a:effectLst/>
                <a:uLnTx/>
                <a:uFillTx/>
                <a:latin typeface="微软雅黑" panose="020B0503020204020204" charset="-122"/>
                <a:ea typeface="微软雅黑" panose="020B0503020204020204" charset="-122"/>
                <a:cs typeface="Helvetica"/>
                <a:sym typeface="微软雅黑" panose="020B0503020204020204" charset="-122"/>
              </a:rPr>
              <a:t>(1/3)</a:t>
            </a:r>
            <a:endParaRPr kumimoji="0" lang="zh-CN" altLang="en-US" sz="1600" b="1" i="0" u="none" strike="noStrike" kern="1200" cap="none" spc="300" normalizeH="0" baseline="0" noProof="0" dirty="0">
              <a:ln>
                <a:noFill/>
              </a:ln>
              <a:solidFill>
                <a:srgbClr val="00B140"/>
              </a:solidFill>
              <a:effectLst/>
              <a:uLnTx/>
              <a:uFillTx/>
              <a:latin typeface="微软雅黑" panose="020B0503020204020204" charset="-122"/>
              <a:ea typeface="微软雅黑" panose="020B0503020204020204" charset="-122"/>
              <a:cs typeface="Helvetica"/>
              <a:sym typeface="微软雅黑" panose="020B0503020204020204" charset="-122"/>
            </a:endParaRPr>
          </a:p>
        </p:txBody>
      </p:sp>
      <p:cxnSp>
        <p:nvCxnSpPr>
          <p:cNvPr id="26" name="直接连接符 18"/>
          <p:cNvCxnSpPr/>
          <p:nvPr/>
        </p:nvCxnSpPr>
        <p:spPr>
          <a:xfrm>
            <a:off x="8234406" y="278672"/>
            <a:ext cx="2694165" cy="0"/>
          </a:xfrm>
          <a:prstGeom prst="line">
            <a:avLst/>
          </a:prstGeom>
          <a:ln w="15875">
            <a:solidFill>
              <a:srgbClr val="00B140"/>
            </a:solidFill>
          </a:ln>
        </p:spPr>
        <p:style>
          <a:lnRef idx="1">
            <a:schemeClr val="accent1"/>
          </a:lnRef>
          <a:fillRef idx="0">
            <a:schemeClr val="accent1"/>
          </a:fillRef>
          <a:effectRef idx="0">
            <a:schemeClr val="accent1"/>
          </a:effectRef>
          <a:fontRef idx="minor">
            <a:schemeClr val="tx1"/>
          </a:fontRef>
        </p:style>
      </p:cxnSp>
      <p:cxnSp>
        <p:nvCxnSpPr>
          <p:cNvPr id="27" name="直接连接符 19"/>
          <p:cNvCxnSpPr/>
          <p:nvPr/>
        </p:nvCxnSpPr>
        <p:spPr>
          <a:xfrm>
            <a:off x="1318744" y="278672"/>
            <a:ext cx="2564369" cy="0"/>
          </a:xfrm>
          <a:prstGeom prst="line">
            <a:avLst/>
          </a:prstGeom>
          <a:ln w="15875">
            <a:solidFill>
              <a:srgbClr val="00B140"/>
            </a:solidFill>
          </a:ln>
        </p:spPr>
        <p:style>
          <a:lnRef idx="1">
            <a:schemeClr val="accent1"/>
          </a:lnRef>
          <a:fillRef idx="0">
            <a:schemeClr val="accent1"/>
          </a:fillRef>
          <a:effectRef idx="0">
            <a:schemeClr val="accent1"/>
          </a:effectRef>
          <a:fontRef idx="minor">
            <a:schemeClr val="tx1"/>
          </a:fontRef>
        </p:style>
      </p:cxnSp>
      <p:sp>
        <p:nvSpPr>
          <p:cNvPr id="30" name="灯片编号占位符 1"/>
          <p:cNvSpPr>
            <a:spLocks noGrp="1"/>
          </p:cNvSpPr>
          <p:nvPr>
            <p:ph type="sldNum" sz="quarter" idx="4"/>
          </p:nvPr>
        </p:nvSpPr>
        <p:spPr>
          <a:xfrm>
            <a:off x="11430000" y="6442883"/>
            <a:ext cx="513568" cy="206381"/>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dirty="0">
                <a:solidFill>
                  <a:srgbClr val="FFFFFF"/>
                </a:solidFill>
                <a:latin typeface="Arial" panose="020B0604020202020204"/>
                <a:ea typeface="微软雅黑" panose="020B0503020204020204" charset="-122"/>
              </a:rPr>
              <a:t>1</a:t>
            </a:r>
            <a:endParaRPr kumimoji="0" lang="zh-CN" altLang="en-US" sz="1600" b="0"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65" name="think-cell 幻灯片" r:id="rId4" imgW="5715" imgH="5715" progId="TCLayout.ActiveDocument.1">
                  <p:embed/>
                </p:oleObj>
              </mc:Choice>
              <mc:Fallback>
                <p:oleObj name="think-cell 幻灯片" r:id="rId4" imgW="5715" imgH="5715" progId="TCLayout.ActiveDocument.1">
                  <p:embed/>
                  <p:pic>
                    <p:nvPicPr>
                      <p:cNvPr id="0" name="think-cell data - do not delete"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灯片编号占位符 1"/>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dirty="0">
                <a:solidFill>
                  <a:srgbClr val="FFFFFF"/>
                </a:solidFill>
                <a:latin typeface="Arial" panose="020B0604020202020204"/>
                <a:ea typeface="微软雅黑" panose="020B0503020204020204" charset="-122"/>
              </a:rPr>
              <a:t>2</a:t>
            </a:r>
            <a:endParaRPr kumimoji="0" lang="zh-CN" altLang="en-US" sz="1600" b="0"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9" name="矩形: 圆角 10"/>
          <p:cNvSpPr/>
          <p:nvPr/>
        </p:nvSpPr>
        <p:spPr>
          <a:xfrm>
            <a:off x="248285" y="866720"/>
            <a:ext cx="6275759" cy="5174511"/>
          </a:xfrm>
          <a:prstGeom prst="roundRect">
            <a:avLst>
              <a:gd name="adj" fmla="val 2478"/>
            </a:avLst>
          </a:prstGeom>
          <a:solidFill>
            <a:schemeClr val="bg1"/>
          </a:solidFill>
          <a:ln>
            <a:gradFill>
              <a:gsLst>
                <a:gs pos="0">
                  <a:srgbClr val="00B050"/>
                </a:gs>
                <a:gs pos="100000">
                  <a:srgbClr val="006F96"/>
                </a:gs>
              </a:gsLst>
              <a:lin ang="5400000" scaled="1"/>
            </a:gradFill>
          </a:ln>
          <a:effectLst>
            <a:outerShdw blurRad="63500" sx="101000" sy="101000" algn="ctr" rotWithShape="0">
              <a:prstClr val="black">
                <a:alpha val="1896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754097" y="1037026"/>
            <a:ext cx="5129415" cy="615553"/>
            <a:chOff x="1082959" y="1254702"/>
            <a:chExt cx="4994695" cy="615553"/>
          </a:xfrm>
        </p:grpSpPr>
        <p:sp>
          <p:nvSpPr>
            <p:cNvPr id="11" name="文本框 10"/>
            <p:cNvSpPr txBox="1"/>
            <p:nvPr/>
          </p:nvSpPr>
          <p:spPr>
            <a:xfrm>
              <a:off x="1355292" y="1254702"/>
              <a:ext cx="4450028" cy="615553"/>
            </a:xfrm>
            <a:prstGeom prst="rect">
              <a:avLst/>
            </a:prstGeom>
            <a:noFill/>
          </p:spPr>
          <p:txBody>
            <a:bodyPr wrap="square" rtlCol="0">
              <a:spAutoFit/>
            </a:bodyPr>
            <a:lstStyle/>
            <a:p>
              <a:pPr indent="0" algn="ctr">
                <a:buNone/>
              </a:pPr>
              <a:r>
                <a:rPr lang="zh-CN" altLang="en-US" b="1" dirty="0">
                  <a:latin typeface="微软雅黑" panose="020B0503020204020204" charset="-122"/>
                  <a:ea typeface="微软雅黑" panose="020B0503020204020204" charset="-122"/>
                  <a:sym typeface="+mn-ea"/>
                </a:rPr>
                <a:t>疾病情况</a:t>
              </a:r>
              <a:endParaRPr lang="en-US" altLang="zh-CN" b="1" dirty="0">
                <a:latin typeface="微软雅黑" panose="020B0503020204020204" charset="-122"/>
                <a:ea typeface="微软雅黑" panose="020B0503020204020204" charset="-122"/>
                <a:sym typeface="+mn-ea"/>
              </a:endParaRPr>
            </a:p>
            <a:p>
              <a:pPr indent="0" algn="ctr">
                <a:buNone/>
              </a:pPr>
              <a:r>
                <a:rPr lang="zh-CN" altLang="en-US" sz="1600" b="1" dirty="0">
                  <a:solidFill>
                    <a:srgbClr val="00843E"/>
                  </a:solidFill>
                  <a:latin typeface="微软雅黑" panose="020B0503020204020204" charset="-122"/>
                  <a:ea typeface="微软雅黑" panose="020B0503020204020204" charset="-122"/>
                  <a:sym typeface="+mn-ea"/>
                </a:rPr>
                <a:t>高发病、高致残、高死亡、高复发、高经济负担</a:t>
              </a:r>
              <a:endParaRPr lang="zh-CN" altLang="zh-CN" sz="1600" b="1" dirty="0">
                <a:solidFill>
                  <a:srgbClr val="00843E"/>
                </a:solidFill>
                <a:latin typeface="微软雅黑" panose="020B0503020204020204" charset="-122"/>
                <a:ea typeface="微软雅黑" panose="020B0503020204020204" charset="-122"/>
                <a:sym typeface="+mn-ea"/>
              </a:endParaRPr>
            </a:p>
          </p:txBody>
        </p:sp>
        <p:grpSp>
          <p:nvGrpSpPr>
            <p:cNvPr id="12" name="组合 11"/>
            <p:cNvGrpSpPr/>
            <p:nvPr/>
          </p:nvGrpSpPr>
          <p:grpSpPr>
            <a:xfrm flipH="1">
              <a:off x="1082959" y="1511029"/>
              <a:ext cx="380736" cy="133676"/>
              <a:chOff x="6843861" y="2282914"/>
              <a:chExt cx="371332" cy="108793"/>
            </a:xfrm>
          </p:grpSpPr>
          <p:sp>
            <p:nvSpPr>
              <p:cNvPr id="16" name="矩形: 圆角 23"/>
              <p:cNvSpPr/>
              <p:nvPr/>
            </p:nvSpPr>
            <p:spPr>
              <a:xfrm>
                <a:off x="6843865" y="2282914"/>
                <a:ext cx="371328" cy="45719"/>
              </a:xfrm>
              <a:prstGeom prst="roundRect">
                <a:avLst>
                  <a:gd name="adj" fmla="val 50000"/>
                </a:avLst>
              </a:prstGeom>
              <a:gradFill>
                <a:gsLst>
                  <a:gs pos="0">
                    <a:srgbClr val="73BC42">
                      <a:alpha val="0"/>
                    </a:srgbClr>
                  </a:gs>
                  <a:gs pos="100000">
                    <a:srgbClr val="73BC42"/>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26"/>
              <p:cNvSpPr/>
              <p:nvPr/>
            </p:nvSpPr>
            <p:spPr>
              <a:xfrm>
                <a:off x="6843861" y="2345988"/>
                <a:ext cx="234000" cy="45719"/>
              </a:xfrm>
              <a:prstGeom prst="roundRect">
                <a:avLst>
                  <a:gd name="adj" fmla="val 50000"/>
                </a:avLst>
              </a:prstGeom>
              <a:gradFill>
                <a:gsLst>
                  <a:gs pos="0">
                    <a:srgbClr val="73BC42">
                      <a:alpha val="0"/>
                    </a:srgbClr>
                  </a:gs>
                  <a:gs pos="100000">
                    <a:srgbClr val="73BC42"/>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5696918" y="1511029"/>
              <a:ext cx="380736" cy="133676"/>
              <a:chOff x="6843861" y="2282914"/>
              <a:chExt cx="371332" cy="108793"/>
            </a:xfrm>
          </p:grpSpPr>
          <p:sp>
            <p:nvSpPr>
              <p:cNvPr id="14" name="矩形: 圆角 17"/>
              <p:cNvSpPr/>
              <p:nvPr/>
            </p:nvSpPr>
            <p:spPr>
              <a:xfrm>
                <a:off x="6843865" y="2282914"/>
                <a:ext cx="371328" cy="45719"/>
              </a:xfrm>
              <a:prstGeom prst="roundRect">
                <a:avLst>
                  <a:gd name="adj" fmla="val 50000"/>
                </a:avLst>
              </a:prstGeom>
              <a:gradFill>
                <a:gsLst>
                  <a:gs pos="0">
                    <a:srgbClr val="73BC42">
                      <a:alpha val="0"/>
                    </a:srgbClr>
                  </a:gs>
                  <a:gs pos="100000">
                    <a:srgbClr val="73BC42"/>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8"/>
              <p:cNvSpPr/>
              <p:nvPr/>
            </p:nvSpPr>
            <p:spPr>
              <a:xfrm>
                <a:off x="6843861" y="2345988"/>
                <a:ext cx="234000" cy="45719"/>
              </a:xfrm>
              <a:prstGeom prst="roundRect">
                <a:avLst>
                  <a:gd name="adj" fmla="val 50000"/>
                </a:avLst>
              </a:prstGeom>
              <a:gradFill>
                <a:gsLst>
                  <a:gs pos="0">
                    <a:srgbClr val="73BC42">
                      <a:alpha val="0"/>
                    </a:srgbClr>
                  </a:gs>
                  <a:gs pos="100000">
                    <a:srgbClr val="73BC42"/>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7" name="矩形: 圆角 41"/>
          <p:cNvSpPr/>
          <p:nvPr/>
        </p:nvSpPr>
        <p:spPr>
          <a:xfrm>
            <a:off x="6655567" y="866721"/>
            <a:ext cx="4946791" cy="5174518"/>
          </a:xfrm>
          <a:prstGeom prst="roundRect">
            <a:avLst>
              <a:gd name="adj" fmla="val 2478"/>
            </a:avLst>
          </a:prstGeom>
          <a:solidFill>
            <a:schemeClr val="bg1"/>
          </a:solidFill>
          <a:ln>
            <a:gradFill>
              <a:gsLst>
                <a:gs pos="0">
                  <a:srgbClr val="00B050"/>
                </a:gs>
                <a:gs pos="100000">
                  <a:srgbClr val="006F96"/>
                </a:gs>
              </a:gsLst>
              <a:lin ang="5400000" scaled="1"/>
            </a:gradFill>
          </a:ln>
          <a:effectLst>
            <a:outerShdw blurRad="63500" sx="101000" sy="101000" algn="ctr" rotWithShape="0">
              <a:prstClr val="black">
                <a:alpha val="1896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a:latin typeface="微软雅黑" panose="020B0503020204020204" charset="-122"/>
                <a:ea typeface="微软雅黑" panose="020B0503020204020204" charset="-122"/>
              </a:rPr>
              <a:t>DRG/DIP</a:t>
            </a:r>
            <a:r>
              <a:rPr lang="zh-CN" altLang="en-US">
                <a:latin typeface="微软雅黑" panose="020B0503020204020204" charset="-122"/>
                <a:ea typeface="微软雅黑" panose="020B0503020204020204" charset="-122"/>
              </a:rPr>
              <a:t>支付方式实行后</a:t>
            </a:r>
            <a:endParaRPr lang="zh-CN" altLang="en-US">
              <a:latin typeface="微软雅黑" panose="020B0503020204020204" charset="-122"/>
              <a:ea typeface="微软雅黑" panose="020B0503020204020204" charset="-122"/>
            </a:endParaRPr>
          </a:p>
          <a:p>
            <a:pPr algn="ctr"/>
            <a:r>
              <a:rPr lang="zh-CN" altLang="en-US">
                <a:latin typeface="微软雅黑" panose="020B0503020204020204" charset="-122"/>
                <a:ea typeface="微软雅黑" panose="020B0503020204020204" charset="-122"/>
              </a:rPr>
              <a:t>卒中患者住院天数减少，住院费用降低</a:t>
            </a:r>
            <a:endParaRPr lang="zh-CN" altLang="en-US">
              <a:latin typeface="微软雅黑" panose="020B0503020204020204" charset="-122"/>
              <a:ea typeface="微软雅黑" panose="020B0503020204020204" charset="-122"/>
            </a:endParaRPr>
          </a:p>
        </p:txBody>
      </p:sp>
      <p:grpSp>
        <p:nvGrpSpPr>
          <p:cNvPr id="28" name="组合 27"/>
          <p:cNvGrpSpPr/>
          <p:nvPr/>
        </p:nvGrpSpPr>
        <p:grpSpPr>
          <a:xfrm>
            <a:off x="7198919" y="1037026"/>
            <a:ext cx="3860087" cy="860425"/>
            <a:chOff x="2415335" y="1186306"/>
            <a:chExt cx="3860087" cy="860425"/>
          </a:xfrm>
        </p:grpSpPr>
        <p:sp>
          <p:nvSpPr>
            <p:cNvPr id="29" name="文本框 28"/>
            <p:cNvSpPr txBox="1"/>
            <p:nvPr/>
          </p:nvSpPr>
          <p:spPr>
            <a:xfrm>
              <a:off x="2682868" y="1186306"/>
              <a:ext cx="3325021" cy="860425"/>
            </a:xfrm>
            <a:prstGeom prst="rect">
              <a:avLst/>
            </a:prstGeom>
            <a:noFill/>
          </p:spPr>
          <p:txBody>
            <a:bodyPr wrap="square" rtlCol="0">
              <a:spAutoFit/>
            </a:bodyPr>
            <a:lstStyle/>
            <a:p>
              <a:pPr algn="ctr"/>
              <a:r>
                <a:rPr lang="zh-CN" altLang="en-US" b="1" dirty="0">
                  <a:latin typeface="微软雅黑" panose="020B0503020204020204" charset="-122"/>
                  <a:ea typeface="微软雅黑" panose="020B0503020204020204" charset="-122"/>
                  <a:sym typeface="+mn-ea"/>
                </a:rPr>
                <a:t>临床未满足需求</a:t>
              </a:r>
              <a:endParaRPr lang="en-US" altLang="zh-CN" b="1" dirty="0">
                <a:latin typeface="微软雅黑" panose="020B0503020204020204" charset="-122"/>
                <a:ea typeface="微软雅黑" panose="020B0503020204020204" charset="-122"/>
                <a:sym typeface="+mn-ea"/>
              </a:endParaRPr>
            </a:p>
            <a:p>
              <a:pPr algn="ctr"/>
              <a:r>
                <a:rPr lang="zh-CN" altLang="en-US" sz="1600" b="1" dirty="0">
                  <a:solidFill>
                    <a:schemeClr val="accent1">
                      <a:lumMod val="75000"/>
                    </a:schemeClr>
                  </a:solidFill>
                  <a:latin typeface="微软雅黑" panose="020B0503020204020204" charset="-122"/>
                  <a:ea typeface="微软雅黑" panose="020B0503020204020204" charset="-122"/>
                  <a:sym typeface="+mn-ea"/>
                </a:rPr>
                <a:t>现有治疗方案无法第一时间进行脑细胞保护</a:t>
              </a:r>
              <a:endParaRPr lang="zh-CN" altLang="en-US" sz="1600" b="1" dirty="0">
                <a:solidFill>
                  <a:schemeClr val="accent1">
                    <a:lumMod val="75000"/>
                  </a:schemeClr>
                </a:solidFill>
                <a:latin typeface="微软雅黑" panose="020B0503020204020204" charset="-122"/>
                <a:ea typeface="微软雅黑" panose="020B0503020204020204" charset="-122"/>
                <a:sym typeface="+mn-ea"/>
              </a:endParaRPr>
            </a:p>
          </p:txBody>
        </p:sp>
        <p:grpSp>
          <p:nvGrpSpPr>
            <p:cNvPr id="30" name="组合 29"/>
            <p:cNvGrpSpPr/>
            <p:nvPr/>
          </p:nvGrpSpPr>
          <p:grpSpPr>
            <a:xfrm flipH="1">
              <a:off x="2415335" y="1442633"/>
              <a:ext cx="380736" cy="133676"/>
              <a:chOff x="6843861" y="2282914"/>
              <a:chExt cx="371332" cy="108793"/>
            </a:xfrm>
          </p:grpSpPr>
          <p:sp>
            <p:nvSpPr>
              <p:cNvPr id="34" name="矩形: 圆角 48"/>
              <p:cNvSpPr/>
              <p:nvPr/>
            </p:nvSpPr>
            <p:spPr>
              <a:xfrm>
                <a:off x="6843865" y="2282914"/>
                <a:ext cx="371328" cy="45719"/>
              </a:xfrm>
              <a:prstGeom prst="roundRect">
                <a:avLst>
                  <a:gd name="adj" fmla="val 50000"/>
                </a:avLst>
              </a:prstGeom>
              <a:gradFill>
                <a:gsLst>
                  <a:gs pos="0">
                    <a:srgbClr val="73BC42">
                      <a:alpha val="0"/>
                    </a:srgbClr>
                  </a:gs>
                  <a:gs pos="100000">
                    <a:srgbClr val="73BC42"/>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圆角 49"/>
              <p:cNvSpPr/>
              <p:nvPr/>
            </p:nvSpPr>
            <p:spPr>
              <a:xfrm>
                <a:off x="6843861" y="2345988"/>
                <a:ext cx="234000" cy="45719"/>
              </a:xfrm>
              <a:prstGeom prst="roundRect">
                <a:avLst>
                  <a:gd name="adj" fmla="val 50000"/>
                </a:avLst>
              </a:prstGeom>
              <a:gradFill>
                <a:gsLst>
                  <a:gs pos="0">
                    <a:srgbClr val="73BC42">
                      <a:alpha val="0"/>
                    </a:srgbClr>
                  </a:gs>
                  <a:gs pos="100000">
                    <a:srgbClr val="73BC42"/>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5894686" y="1442633"/>
              <a:ext cx="380736" cy="133676"/>
              <a:chOff x="6843861" y="2282914"/>
              <a:chExt cx="371332" cy="108793"/>
            </a:xfrm>
          </p:grpSpPr>
          <p:sp>
            <p:nvSpPr>
              <p:cNvPr id="32" name="矩形: 圆角 46"/>
              <p:cNvSpPr/>
              <p:nvPr/>
            </p:nvSpPr>
            <p:spPr>
              <a:xfrm>
                <a:off x="6843865" y="2282914"/>
                <a:ext cx="371328" cy="45719"/>
              </a:xfrm>
              <a:prstGeom prst="roundRect">
                <a:avLst>
                  <a:gd name="adj" fmla="val 50000"/>
                </a:avLst>
              </a:prstGeom>
              <a:gradFill>
                <a:gsLst>
                  <a:gs pos="0">
                    <a:srgbClr val="73BC42">
                      <a:alpha val="0"/>
                    </a:srgbClr>
                  </a:gs>
                  <a:gs pos="100000">
                    <a:srgbClr val="73BC42"/>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圆角 47"/>
              <p:cNvSpPr/>
              <p:nvPr/>
            </p:nvSpPr>
            <p:spPr>
              <a:xfrm>
                <a:off x="6843861" y="2345988"/>
                <a:ext cx="234000" cy="45719"/>
              </a:xfrm>
              <a:prstGeom prst="roundRect">
                <a:avLst>
                  <a:gd name="adj" fmla="val 50000"/>
                </a:avLst>
              </a:prstGeom>
              <a:gradFill>
                <a:gsLst>
                  <a:gs pos="0">
                    <a:srgbClr val="73BC42">
                      <a:alpha val="0"/>
                    </a:srgbClr>
                  </a:gs>
                  <a:gs pos="100000">
                    <a:srgbClr val="73BC42"/>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6" name="文本框 35"/>
          <p:cNvSpPr txBox="1"/>
          <p:nvPr/>
        </p:nvSpPr>
        <p:spPr>
          <a:xfrm>
            <a:off x="6757851" y="1978558"/>
            <a:ext cx="4737463" cy="2147126"/>
          </a:xfrm>
          <a:prstGeom prst="rect">
            <a:avLst/>
          </a:prstGeom>
          <a:noFill/>
        </p:spPr>
        <p:txBody>
          <a:bodyPr wrap="square" rtlCol="0">
            <a:spAutoFit/>
          </a:bodyPr>
          <a:lstStyle/>
          <a:p>
            <a:pPr marL="285750" indent="-285750">
              <a:lnSpc>
                <a:spcPct val="150000"/>
              </a:lnSpc>
              <a:spcBef>
                <a:spcPts val="600"/>
              </a:spcBef>
              <a:spcAft>
                <a:spcPts val="600"/>
              </a:spcAft>
              <a:buFont typeface="Wingdings" panose="05000000000000000000" pitchFamily="2" charset="2"/>
              <a:buChar char="Ø"/>
            </a:pPr>
            <a:r>
              <a:rPr lang="zh-CN" altLang="en-US" sz="1400" dirty="0">
                <a:latin typeface="+mn-ea"/>
              </a:rPr>
              <a:t>当前临床诊疗路径下，卒中患者在影像学确诊后</a:t>
            </a:r>
            <a:r>
              <a:rPr lang="en-US" altLang="zh-CN" sz="1400" b="1" dirty="0">
                <a:solidFill>
                  <a:schemeClr val="accent6"/>
                </a:solidFill>
                <a:latin typeface="+mn-ea"/>
              </a:rPr>
              <a:t>4.5-6</a:t>
            </a:r>
            <a:r>
              <a:rPr lang="zh-CN" altLang="en-US" sz="1400" b="1" dirty="0">
                <a:solidFill>
                  <a:schemeClr val="accent6"/>
                </a:solidFill>
                <a:latin typeface="+mn-ea"/>
              </a:rPr>
              <a:t>小时</a:t>
            </a:r>
            <a:r>
              <a:rPr lang="zh-CN" altLang="en-US" sz="1400" dirty="0">
                <a:latin typeface="+mn-ea"/>
              </a:rPr>
              <a:t>进行溶</a:t>
            </a:r>
            <a:r>
              <a:rPr lang="en-US" altLang="zh-CN" sz="1400" dirty="0">
                <a:latin typeface="+mn-ea"/>
              </a:rPr>
              <a:t>/</a:t>
            </a:r>
            <a:r>
              <a:rPr lang="zh-CN" altLang="en-US" sz="1400" dirty="0">
                <a:latin typeface="+mn-ea"/>
              </a:rPr>
              <a:t>取栓治疗，脑细胞保护治疗通常此之后、采用</a:t>
            </a:r>
            <a:r>
              <a:rPr lang="zh-CN" altLang="en-US" sz="1400" b="1" dirty="0">
                <a:solidFill>
                  <a:schemeClr val="accent6"/>
                </a:solidFill>
                <a:latin typeface="+mn-ea"/>
              </a:rPr>
              <a:t>静脉</a:t>
            </a:r>
            <a:r>
              <a:rPr lang="zh-CN" altLang="en-US" sz="1400" dirty="0">
                <a:latin typeface="+mn-ea"/>
              </a:rPr>
              <a:t>滴注的方式开启，</a:t>
            </a:r>
            <a:r>
              <a:rPr lang="zh-CN" altLang="en-US" sz="1400" b="1" dirty="0">
                <a:solidFill>
                  <a:schemeClr val="accent6"/>
                </a:solidFill>
                <a:latin typeface="+mn-ea"/>
              </a:rPr>
              <a:t>无法第一时间给药</a:t>
            </a:r>
            <a:endParaRPr lang="en-US" altLang="zh-CN" sz="1400" b="1" dirty="0">
              <a:solidFill>
                <a:schemeClr val="accent6"/>
              </a:solidFill>
              <a:latin typeface="+mn-ea"/>
            </a:endParaRPr>
          </a:p>
          <a:p>
            <a:pPr marL="285750" indent="-285750">
              <a:lnSpc>
                <a:spcPct val="150000"/>
              </a:lnSpc>
              <a:spcBef>
                <a:spcPts val="600"/>
              </a:spcBef>
              <a:spcAft>
                <a:spcPts val="600"/>
              </a:spcAft>
              <a:buFont typeface="Wingdings" panose="05000000000000000000" pitchFamily="2" charset="2"/>
              <a:buChar char="Ø"/>
            </a:pPr>
            <a:r>
              <a:rPr lang="zh-CN" altLang="en-US" sz="1400" dirty="0">
                <a:latin typeface="+mn-ea"/>
              </a:rPr>
              <a:t>传统口服剂型用于急性缺血性卒中的药品，</a:t>
            </a:r>
            <a:r>
              <a:rPr lang="zh-CN" altLang="en-US" sz="1400" b="1" dirty="0">
                <a:solidFill>
                  <a:schemeClr val="accent6"/>
                </a:solidFill>
                <a:latin typeface="+mn-ea"/>
              </a:rPr>
              <a:t>生物利用度低，有首过效应（经过肝脏代谢），起效慢</a:t>
            </a:r>
            <a:r>
              <a:rPr lang="zh-CN" altLang="en-US" sz="1400" dirty="0">
                <a:latin typeface="+mn-ea"/>
              </a:rPr>
              <a:t>，即使第一时间给药，也临床获益不佳</a:t>
            </a:r>
            <a:endParaRPr lang="en-US" altLang="zh-CN" sz="1400" dirty="0">
              <a:latin typeface="+mn-ea"/>
            </a:endParaRPr>
          </a:p>
        </p:txBody>
      </p:sp>
      <p:sp>
        <p:nvSpPr>
          <p:cNvPr id="38" name="文本框 37"/>
          <p:cNvSpPr txBox="1"/>
          <p:nvPr/>
        </p:nvSpPr>
        <p:spPr>
          <a:xfrm>
            <a:off x="1400527" y="1737612"/>
            <a:ext cx="5112971" cy="1993238"/>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1400" dirty="0">
                <a:latin typeface="+mn-ea"/>
              </a:rPr>
              <a:t>脑卒中具有发病率高、病程长、致残和致死率高的特点，致残率约</a:t>
            </a:r>
            <a:r>
              <a:rPr lang="zh-CN" altLang="en-US" sz="1400" b="1" dirty="0">
                <a:solidFill>
                  <a:schemeClr val="accent6"/>
                </a:solidFill>
                <a:latin typeface="+mn-ea"/>
              </a:rPr>
              <a:t>为</a:t>
            </a:r>
            <a:r>
              <a:rPr lang="en-US" altLang="zh-CN" sz="1400" b="1" dirty="0">
                <a:solidFill>
                  <a:schemeClr val="accent6"/>
                </a:solidFill>
                <a:latin typeface="+mn-ea"/>
              </a:rPr>
              <a:t>70%-80%</a:t>
            </a:r>
            <a:r>
              <a:rPr lang="zh-CN" altLang="en-US" sz="1400" dirty="0">
                <a:latin typeface="+mn-ea"/>
              </a:rPr>
              <a:t>，是我国成人致死、致残的首位病因</a:t>
            </a:r>
            <a:r>
              <a:rPr lang="en-US" altLang="zh-CN" sz="1400" baseline="30000" dirty="0">
                <a:latin typeface="+mn-ea"/>
              </a:rPr>
              <a:t>1-2</a:t>
            </a:r>
            <a:endParaRPr lang="en-US" altLang="zh-CN" sz="1400" dirty="0">
              <a:latin typeface="+mn-ea"/>
            </a:endParaRPr>
          </a:p>
          <a:p>
            <a:pPr marL="285750" indent="-285750">
              <a:lnSpc>
                <a:spcPct val="150000"/>
              </a:lnSpc>
              <a:buFont typeface="Wingdings" panose="05000000000000000000" pitchFamily="2" charset="2"/>
              <a:buChar char="Ø"/>
            </a:pPr>
            <a:r>
              <a:rPr lang="zh-CN" altLang="en-US" sz="1400" dirty="0">
                <a:latin typeface="+mn-ea"/>
              </a:rPr>
              <a:t>脑卒中还会给患者与社会造成巨大的经济负担，患者发病第一年平均经济负担为</a:t>
            </a:r>
            <a:r>
              <a:rPr lang="en-US" altLang="zh-CN" sz="1400" dirty="0">
                <a:latin typeface="+mn-ea"/>
              </a:rPr>
              <a:t>5.7</a:t>
            </a:r>
            <a:r>
              <a:rPr lang="zh-CN" altLang="en-US" sz="1400" dirty="0">
                <a:latin typeface="+mn-ea"/>
              </a:rPr>
              <a:t>万元</a:t>
            </a:r>
            <a:r>
              <a:rPr lang="en-US" altLang="zh-CN" sz="1400" baseline="30000" dirty="0">
                <a:latin typeface="+mn-ea"/>
              </a:rPr>
              <a:t>3</a:t>
            </a:r>
            <a:r>
              <a:rPr lang="zh-CN" altLang="en-US" sz="1400" dirty="0">
                <a:latin typeface="+mn-ea"/>
              </a:rPr>
              <a:t>，</a:t>
            </a:r>
            <a:r>
              <a:rPr lang="en-US" altLang="zh-CN" sz="1400" dirty="0">
                <a:latin typeface="+mn-ea"/>
              </a:rPr>
              <a:t>95%</a:t>
            </a:r>
            <a:r>
              <a:rPr lang="zh-CN" altLang="en-US" sz="1400" dirty="0">
                <a:latin typeface="+mn-ea"/>
              </a:rPr>
              <a:t>的卒中患者出院后居家护理，为家庭带来沉重的护理负担</a:t>
            </a:r>
            <a:endParaRPr lang="en-US" altLang="zh-CN" sz="1400" dirty="0">
              <a:latin typeface="+mn-ea"/>
            </a:endParaRPr>
          </a:p>
          <a:p>
            <a:pPr marL="285750" indent="-285750">
              <a:lnSpc>
                <a:spcPct val="150000"/>
              </a:lnSpc>
              <a:buFont typeface="Wingdings" panose="05000000000000000000" pitchFamily="2" charset="2"/>
              <a:buChar char="Ø"/>
            </a:pPr>
            <a:r>
              <a:rPr lang="zh-CN" altLang="en-US" sz="1400" dirty="0">
                <a:latin typeface="+mn-ea"/>
              </a:rPr>
              <a:t>我国每年用于治疗脑卒中的直接费用约为</a:t>
            </a:r>
            <a:r>
              <a:rPr lang="en-US" altLang="zh-CN" sz="1400" b="1" dirty="0">
                <a:solidFill>
                  <a:schemeClr val="accent6"/>
                </a:solidFill>
                <a:latin typeface="+mn-ea"/>
              </a:rPr>
              <a:t>200</a:t>
            </a:r>
            <a:r>
              <a:rPr lang="zh-CN" altLang="en-US" sz="1400" b="1" dirty="0">
                <a:solidFill>
                  <a:schemeClr val="accent6"/>
                </a:solidFill>
                <a:latin typeface="+mn-ea"/>
              </a:rPr>
              <a:t>亿元</a:t>
            </a:r>
            <a:r>
              <a:rPr lang="en-US" altLang="zh-CN" sz="1400" baseline="30000" dirty="0">
                <a:latin typeface="+mn-ea"/>
              </a:rPr>
              <a:t>4</a:t>
            </a:r>
            <a:endParaRPr lang="zh-CN" altLang="en-US" sz="1400" dirty="0">
              <a:latin typeface="+mn-ea"/>
            </a:endParaRPr>
          </a:p>
        </p:txBody>
      </p:sp>
      <p:sp>
        <p:nvSpPr>
          <p:cNvPr id="40" name="页脚占位符 4"/>
          <p:cNvSpPr txBox="1"/>
          <p:nvPr/>
        </p:nvSpPr>
        <p:spPr>
          <a:xfrm>
            <a:off x="248285" y="6122345"/>
            <a:ext cx="9878060" cy="577423"/>
          </a:xfrm>
          <a:prstGeom prst="rect">
            <a:avLst/>
          </a:prstGeom>
        </p:spPr>
        <p:txBody>
          <a:bodyPr vert="horz" lIns="91440" tIns="45720" rIns="91440" bIns="45720" rtlCol="0" anchor="ctr"/>
          <a:lstStyle>
            <a:defPPr>
              <a:defRPr lang="zh-CN"/>
            </a:defPPr>
            <a:lvl1pPr marL="0" algn="l" defTabSz="914400" rtl="0" eaLnBrk="1" latinLnBrk="0" hangingPunct="1">
              <a:defRPr sz="1200" i="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900" dirty="0"/>
              <a:t>1.</a:t>
            </a:r>
            <a:r>
              <a:rPr lang="zh-CN" altLang="en-US" sz="900" dirty="0"/>
              <a:t>王陇德</a:t>
            </a:r>
            <a:r>
              <a:rPr lang="en-US" altLang="zh-CN" sz="900" dirty="0"/>
              <a:t>, et al."《</a:t>
            </a:r>
            <a:r>
              <a:rPr lang="zh-CN" altLang="en-US" sz="900" dirty="0"/>
              <a:t>中国脑卒中防治报告</a:t>
            </a:r>
            <a:r>
              <a:rPr lang="en-US" altLang="zh-CN" sz="900" dirty="0"/>
              <a:t>2020》</a:t>
            </a:r>
            <a:r>
              <a:rPr lang="zh-CN" altLang="en-US" sz="900" dirty="0"/>
              <a:t>概要</a:t>
            </a:r>
            <a:r>
              <a:rPr lang="en-US" altLang="zh-CN" sz="900" dirty="0"/>
              <a:t>." </a:t>
            </a:r>
            <a:r>
              <a:rPr lang="zh-CN" altLang="en-US" sz="900" dirty="0"/>
              <a:t>中国脑血管病杂志 </a:t>
            </a:r>
            <a:r>
              <a:rPr lang="en-US" altLang="zh-CN" sz="900" dirty="0"/>
              <a:t>19.02(2022):136-144.</a:t>
            </a:r>
            <a:endParaRPr lang="en-US" altLang="zh-CN" sz="900" dirty="0"/>
          </a:p>
          <a:p>
            <a:r>
              <a:rPr lang="en-US" altLang="zh-CN" sz="900" dirty="0"/>
              <a:t>2.</a:t>
            </a:r>
            <a:r>
              <a:rPr lang="zh-CN" altLang="en-US" sz="900" dirty="0"/>
              <a:t>林润</a:t>
            </a:r>
            <a:r>
              <a:rPr lang="en-US" altLang="zh-CN" sz="900" dirty="0"/>
              <a:t>, et al."</a:t>
            </a:r>
            <a:r>
              <a:rPr lang="zh-CN" altLang="en-US" sz="900" dirty="0"/>
              <a:t>不同针灸方法治疗缺血性卒中下肢功能障碍疗效的系统评价</a:t>
            </a:r>
            <a:r>
              <a:rPr lang="en-US" altLang="zh-CN" sz="900" dirty="0"/>
              <a:t>." </a:t>
            </a:r>
            <a:r>
              <a:rPr lang="zh-CN" altLang="en-US" sz="900" dirty="0"/>
              <a:t>中国康复医学杂志 </a:t>
            </a:r>
            <a:r>
              <a:rPr lang="en-US" altLang="zh-CN" sz="900" dirty="0"/>
              <a:t>38.01(2023):87-94.</a:t>
            </a:r>
            <a:endParaRPr lang="en-US" altLang="zh-CN" sz="900" dirty="0"/>
          </a:p>
          <a:p>
            <a:r>
              <a:rPr lang="en-US" altLang="zh-CN" sz="900" dirty="0"/>
              <a:t>3.Lv W, Wang A, Wang Q, et al. Stroke and Vascular Neurology, 2023: svn-2023-002296.</a:t>
            </a:r>
            <a:endParaRPr lang="en-US" altLang="zh-CN" sz="900" dirty="0"/>
          </a:p>
          <a:p>
            <a:r>
              <a:rPr lang="en-US" altLang="zh-CN" sz="900" dirty="0"/>
              <a:t>4.https://www.beijing.gov.cn/fuwu/bmfw/jhsyfwzdzx/2022sjczr/rsywh/202210/t20221012_2834183.html</a:t>
            </a:r>
            <a:endParaRPr lang="en-US" altLang="zh-CN" sz="900" dirty="0"/>
          </a:p>
        </p:txBody>
      </p:sp>
      <p:grpSp>
        <p:nvGrpSpPr>
          <p:cNvPr id="41" name="组合 40"/>
          <p:cNvGrpSpPr/>
          <p:nvPr/>
        </p:nvGrpSpPr>
        <p:grpSpPr>
          <a:xfrm>
            <a:off x="522720" y="3948809"/>
            <a:ext cx="2013218" cy="1641064"/>
            <a:chOff x="683647" y="2737115"/>
            <a:chExt cx="2013218" cy="1641064"/>
          </a:xfrm>
        </p:grpSpPr>
        <p:sp>
          <p:nvSpPr>
            <p:cNvPr id="42" name="文本框 41"/>
            <p:cNvSpPr txBox="1"/>
            <p:nvPr/>
          </p:nvSpPr>
          <p:spPr>
            <a:xfrm>
              <a:off x="683647" y="4101180"/>
              <a:ext cx="1896893" cy="276999"/>
            </a:xfrm>
            <a:prstGeom prst="rect">
              <a:avLst/>
            </a:prstGeom>
            <a:noFill/>
          </p:spPr>
          <p:txBody>
            <a:bodyPr wrap="square">
              <a:spAutoFit/>
            </a:bodyPr>
            <a:lstStyle/>
            <a:p>
              <a:pPr marR="0" lvl="0" algn="ctr" defTabSz="914400" rtl="0" eaLnBrk="1" fontAlgn="auto" latinLnBrk="0" hangingPunct="1">
                <a:spcBef>
                  <a:spcPct val="0"/>
                </a:spcBef>
                <a:spcAft>
                  <a:spcPct val="0"/>
                </a:spcAft>
                <a:buClrTx/>
                <a:buSzTx/>
                <a:defRPr/>
              </a:pPr>
              <a:r>
                <a:rPr kumimoji="0" lang="zh-CN" altLang="en-US" sz="1200" b="0" i="0" u="none" strike="noStrike" kern="1200" cap="none" spc="0" normalizeH="0" baseline="0" noProof="0" dirty="0">
                  <a:ln>
                    <a:noFill/>
                  </a:ln>
                  <a:solidFill>
                    <a:prstClr val="black"/>
                  </a:solidFill>
                  <a:effectLst/>
                  <a:uLnTx/>
                  <a:uFillTx/>
                  <a:cs typeface="+mn-ea"/>
                  <a:sym typeface="+mn-lt"/>
                </a:rPr>
                <a:t>致残率约为</a:t>
              </a:r>
              <a:r>
                <a:rPr kumimoji="0" lang="en-US" altLang="zh-CN" sz="1200" b="1" i="0" u="none" strike="noStrike" kern="1200" cap="none" spc="0" normalizeH="0" baseline="0" noProof="0" dirty="0">
                  <a:ln>
                    <a:noFill/>
                  </a:ln>
                  <a:solidFill>
                    <a:srgbClr val="004EA1"/>
                  </a:solidFill>
                  <a:effectLst/>
                  <a:uLnTx/>
                  <a:uFillTx/>
                  <a:cs typeface="+mn-ea"/>
                  <a:sym typeface="+mn-lt"/>
                </a:rPr>
                <a:t>70%-80%</a:t>
              </a:r>
              <a:endParaRPr kumimoji="0" lang="en-US" altLang="zh-CN" sz="1200" b="1" i="0" u="none" strike="noStrike" kern="1200" cap="none" spc="0" normalizeH="0" baseline="0" noProof="0" dirty="0">
                <a:ln>
                  <a:noFill/>
                </a:ln>
                <a:solidFill>
                  <a:srgbClr val="004EA1"/>
                </a:solidFill>
                <a:effectLst/>
                <a:uLnTx/>
                <a:uFillTx/>
                <a:cs typeface="+mn-ea"/>
                <a:sym typeface="+mn-lt"/>
              </a:endParaRPr>
            </a:p>
          </p:txBody>
        </p:sp>
        <p:grpSp>
          <p:nvGrpSpPr>
            <p:cNvPr id="43" name="组合 42"/>
            <p:cNvGrpSpPr/>
            <p:nvPr/>
          </p:nvGrpSpPr>
          <p:grpSpPr>
            <a:xfrm>
              <a:off x="799972" y="2737115"/>
              <a:ext cx="1896893" cy="1469739"/>
              <a:chOff x="3494940" y="2977295"/>
              <a:chExt cx="1891039" cy="1465204"/>
            </a:xfrm>
          </p:grpSpPr>
          <p:graphicFrame>
            <p:nvGraphicFramePr>
              <p:cNvPr id="44" name="图表 43"/>
              <p:cNvGraphicFramePr/>
              <p:nvPr/>
            </p:nvGraphicFramePr>
            <p:xfrm>
              <a:off x="3494940" y="2977295"/>
              <a:ext cx="1891039" cy="1465204"/>
            </p:xfrm>
            <a:graphic>
              <a:graphicData uri="http://schemas.openxmlformats.org/drawingml/2006/chart">
                <c:chart xmlns:c="http://schemas.openxmlformats.org/drawingml/2006/chart" xmlns:r="http://schemas.openxmlformats.org/officeDocument/2006/relationships" r:id="rId1"/>
              </a:graphicData>
            </a:graphic>
          </p:graphicFrame>
          <p:sp>
            <p:nvSpPr>
              <p:cNvPr id="45" name="文本框 44"/>
              <p:cNvSpPr txBox="1"/>
              <p:nvPr/>
            </p:nvSpPr>
            <p:spPr>
              <a:xfrm>
                <a:off x="4018655" y="3518460"/>
                <a:ext cx="843611" cy="337509"/>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a:ln>
                      <a:noFill/>
                    </a:ln>
                    <a:solidFill>
                      <a:prstClr val="black"/>
                    </a:solidFill>
                    <a:effectLst/>
                    <a:uLnTx/>
                    <a:uFillTx/>
                    <a:cs typeface="+mn-ea"/>
                    <a:sym typeface="+mn-lt"/>
                  </a:rPr>
                  <a:t>80%</a:t>
                </a:r>
                <a:endParaRPr kumimoji="0" lang="zh-CN" altLang="en-US" sz="1600" b="1" i="0" u="none" strike="noStrike" kern="1200" cap="none" spc="0" normalizeH="0" baseline="0" noProof="0" dirty="0">
                  <a:ln>
                    <a:noFill/>
                  </a:ln>
                  <a:solidFill>
                    <a:prstClr val="black"/>
                  </a:solidFill>
                  <a:effectLst/>
                  <a:uLnTx/>
                  <a:uFillTx/>
                  <a:cs typeface="+mn-ea"/>
                  <a:sym typeface="+mn-lt"/>
                </a:endParaRPr>
              </a:p>
            </p:txBody>
          </p:sp>
        </p:grpSp>
      </p:grpSp>
      <p:grpSp>
        <p:nvGrpSpPr>
          <p:cNvPr id="49" name="组合 48"/>
          <p:cNvGrpSpPr/>
          <p:nvPr/>
        </p:nvGrpSpPr>
        <p:grpSpPr>
          <a:xfrm>
            <a:off x="2809231" y="3948809"/>
            <a:ext cx="3431326" cy="1927078"/>
            <a:chOff x="164307" y="4325287"/>
            <a:chExt cx="3431326" cy="1927078"/>
          </a:xfrm>
        </p:grpSpPr>
        <p:sp>
          <p:nvSpPr>
            <p:cNvPr id="50" name="文本框 49"/>
            <p:cNvSpPr txBox="1"/>
            <p:nvPr/>
          </p:nvSpPr>
          <p:spPr>
            <a:xfrm>
              <a:off x="164307" y="5638992"/>
              <a:ext cx="3431326" cy="613373"/>
            </a:xfrm>
            <a:prstGeom prst="rect">
              <a:avLst/>
            </a:prstGeom>
            <a:noFill/>
          </p:spPr>
          <p:txBody>
            <a:bodyPr wrap="square">
              <a:spAutoFit/>
            </a:bodyPr>
            <a:lstStyle/>
            <a:p>
              <a:pPr marR="0" lvl="0" algn="just" defTabSz="914400" rtl="0" eaLnBrk="1" fontAlgn="auto" latinLnBrk="0" hangingPunct="1">
                <a:lnSpc>
                  <a:spcPct val="150000"/>
                </a:lnSpc>
                <a:spcBef>
                  <a:spcPct val="0"/>
                </a:spcBef>
                <a:spcAft>
                  <a:spcPct val="0"/>
                </a:spcAft>
                <a:buClrTx/>
                <a:buSzTx/>
                <a:defRPr/>
              </a:pPr>
              <a:r>
                <a:rPr kumimoji="0" lang="zh-CN" altLang="en-US" sz="1200" b="0" i="0" u="none" strike="noStrike" kern="1200" cap="none" spc="0" normalizeH="0" baseline="0" noProof="0" dirty="0">
                  <a:ln>
                    <a:noFill/>
                  </a:ln>
                  <a:solidFill>
                    <a:prstClr val="black"/>
                  </a:solidFill>
                  <a:effectLst/>
                  <a:uLnTx/>
                  <a:uFillTx/>
                  <a:cs typeface="+mn-ea"/>
                  <a:sym typeface="+mn-lt"/>
                </a:rPr>
                <a:t>约有</a:t>
              </a:r>
              <a:r>
                <a:rPr kumimoji="0" lang="en-US" altLang="zh-CN" sz="1200" b="1" i="0" u="none" strike="noStrike" kern="1200" cap="none" spc="0" normalizeH="0" baseline="0" noProof="0" dirty="0">
                  <a:ln>
                    <a:noFill/>
                  </a:ln>
                  <a:solidFill>
                    <a:srgbClr val="004EA1"/>
                  </a:solidFill>
                  <a:effectLst/>
                  <a:uLnTx/>
                  <a:uFillTx/>
                  <a:cs typeface="+mn-ea"/>
                  <a:sym typeface="+mn-lt"/>
                </a:rPr>
                <a:t>1/3-1/2</a:t>
              </a:r>
              <a:r>
                <a:rPr kumimoji="0" lang="zh-CN" altLang="en-US" sz="1200" b="0" i="0" u="none" strike="noStrike" kern="1200" cap="none" spc="0" normalizeH="0" baseline="0" noProof="0" dirty="0">
                  <a:ln>
                    <a:noFill/>
                  </a:ln>
                  <a:solidFill>
                    <a:prstClr val="black"/>
                  </a:solidFill>
                  <a:effectLst/>
                  <a:uLnTx/>
                  <a:uFillTx/>
                  <a:cs typeface="+mn-ea"/>
                  <a:sym typeface="+mn-lt"/>
                </a:rPr>
                <a:t>的患者在</a:t>
              </a:r>
              <a:r>
                <a:rPr kumimoji="0" lang="en-US" altLang="zh-CN" sz="1200" b="0" i="0" u="none" strike="noStrike" kern="1200" cap="none" spc="0" normalizeH="0" baseline="0" noProof="0" dirty="0">
                  <a:ln>
                    <a:noFill/>
                  </a:ln>
                  <a:solidFill>
                    <a:prstClr val="black"/>
                  </a:solidFill>
                  <a:effectLst/>
                  <a:uLnTx/>
                  <a:uFillTx/>
                  <a:cs typeface="+mn-ea"/>
                  <a:sym typeface="+mn-lt"/>
                </a:rPr>
                <a:t>3</a:t>
              </a:r>
              <a:r>
                <a:rPr kumimoji="0" lang="zh-CN" altLang="en-US" sz="1200" b="0" i="0" u="none" strike="noStrike" kern="1200" cap="none" spc="0" normalizeH="0" baseline="0" noProof="0" dirty="0">
                  <a:ln>
                    <a:noFill/>
                  </a:ln>
                  <a:solidFill>
                    <a:prstClr val="black"/>
                  </a:solidFill>
                  <a:effectLst/>
                  <a:uLnTx/>
                  <a:uFillTx/>
                  <a:cs typeface="+mn-ea"/>
                  <a:sym typeface="+mn-lt"/>
                </a:rPr>
                <a:t>个月内不能很好地恢复独立步行能力，导致患者出院后</a:t>
              </a:r>
              <a:r>
                <a:rPr kumimoji="0" lang="zh-CN" altLang="en-US" sz="1200" b="1" i="0" u="none" strike="noStrike" kern="1200" cap="none" spc="0" normalizeH="0" baseline="0" noProof="0" dirty="0">
                  <a:ln>
                    <a:noFill/>
                  </a:ln>
                  <a:solidFill>
                    <a:srgbClr val="004EA1"/>
                  </a:solidFill>
                  <a:effectLst/>
                  <a:uLnTx/>
                  <a:uFillTx/>
                  <a:cs typeface="+mn-ea"/>
                  <a:sym typeface="+mn-lt"/>
                </a:rPr>
                <a:t>生活不能自理</a:t>
              </a:r>
              <a:endParaRPr kumimoji="0" lang="zh-CN" altLang="en-US" sz="1200" b="1" i="0" u="none" strike="noStrike" kern="1200" cap="none" spc="0" normalizeH="0" baseline="0" noProof="0" dirty="0">
                <a:ln>
                  <a:noFill/>
                </a:ln>
                <a:solidFill>
                  <a:srgbClr val="004EA1"/>
                </a:solidFill>
                <a:effectLst/>
                <a:uLnTx/>
                <a:uFillTx/>
                <a:cs typeface="+mn-ea"/>
                <a:sym typeface="+mn-lt"/>
              </a:endParaRPr>
            </a:p>
          </p:txBody>
        </p:sp>
        <p:grpSp>
          <p:nvGrpSpPr>
            <p:cNvPr id="51" name="组合 50"/>
            <p:cNvGrpSpPr/>
            <p:nvPr/>
          </p:nvGrpSpPr>
          <p:grpSpPr>
            <a:xfrm>
              <a:off x="595094" y="4325287"/>
              <a:ext cx="1797735" cy="1469739"/>
              <a:chOff x="3548251" y="4357052"/>
              <a:chExt cx="1792188" cy="1465204"/>
            </a:xfrm>
          </p:grpSpPr>
          <p:graphicFrame>
            <p:nvGraphicFramePr>
              <p:cNvPr id="52" name="图表 51"/>
              <p:cNvGraphicFramePr/>
              <p:nvPr/>
            </p:nvGraphicFramePr>
            <p:xfrm>
              <a:off x="3548251" y="4357052"/>
              <a:ext cx="1792188" cy="1465204"/>
            </p:xfrm>
            <a:graphic>
              <a:graphicData uri="http://schemas.openxmlformats.org/drawingml/2006/chart">
                <c:chart xmlns:c="http://schemas.openxmlformats.org/drawingml/2006/chart" xmlns:r="http://schemas.openxmlformats.org/officeDocument/2006/relationships" r:id="rId2"/>
              </a:graphicData>
            </a:graphic>
          </p:graphicFrame>
          <p:sp>
            <p:nvSpPr>
              <p:cNvPr id="53" name="文本框 52"/>
              <p:cNvSpPr txBox="1"/>
              <p:nvPr/>
            </p:nvSpPr>
            <p:spPr>
              <a:xfrm>
                <a:off x="4022540" y="4904989"/>
                <a:ext cx="843611" cy="337509"/>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a:ln>
                      <a:noFill/>
                    </a:ln>
                    <a:solidFill>
                      <a:prstClr val="black"/>
                    </a:solidFill>
                    <a:effectLst/>
                    <a:uLnTx/>
                    <a:uFillTx/>
                    <a:cs typeface="+mn-ea"/>
                    <a:sym typeface="+mn-lt"/>
                  </a:rPr>
                  <a:t>50%</a:t>
                </a:r>
                <a:endParaRPr kumimoji="0" lang="zh-CN" altLang="en-US" sz="1600" b="1" i="0" u="none" strike="noStrike" kern="1200" cap="none" spc="0" normalizeH="0" baseline="0" noProof="0" dirty="0">
                  <a:ln>
                    <a:noFill/>
                  </a:ln>
                  <a:solidFill>
                    <a:prstClr val="black"/>
                  </a:solidFill>
                  <a:effectLst/>
                  <a:uLnTx/>
                  <a:uFillTx/>
                  <a:cs typeface="+mn-ea"/>
                  <a:sym typeface="+mn-lt"/>
                </a:endParaRPr>
              </a:p>
            </p:txBody>
          </p:sp>
        </p:grpSp>
      </p:grpSp>
      <p:sp>
        <p:nvSpPr>
          <p:cNvPr id="4" name="文本框 17"/>
          <p:cNvSpPr txBox="1"/>
          <p:nvPr/>
        </p:nvSpPr>
        <p:spPr>
          <a:xfrm>
            <a:off x="2207663" y="41394"/>
            <a:ext cx="544830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w="9525">
                  <a:solidFill>
                    <a:srgbClr val="FFFFFF"/>
                  </a:solidFill>
                  <a:prstDash val="solid"/>
                </a:ln>
                <a:solidFill>
                  <a:srgbClr val="00B140"/>
                </a:solidFill>
                <a:effectLst>
                  <a:outerShdw blurRad="12700" dist="38100" dir="2700000" algn="tl" rotWithShape="0">
                    <a:srgbClr val="FFFFFF">
                      <a:lumMod val="50000"/>
                    </a:srgbClr>
                  </a:outerShdw>
                </a:effectLst>
                <a:uLnTx/>
                <a:uFillTx/>
                <a:latin typeface="微软雅黑" panose="020B0503020204020204" charset="-122"/>
                <a:ea typeface="微软雅黑" panose="020B0503020204020204" charset="-122"/>
                <a:cs typeface="Helvetica"/>
                <a:sym typeface="微软雅黑" panose="020B0503020204020204" charset="-122"/>
              </a:rPr>
              <a:t>01</a:t>
            </a:r>
            <a:endParaRPr kumimoji="0" lang="zh-CN" altLang="en-US" sz="2000" b="1" i="0" u="none" strike="noStrike" kern="1200" cap="none" spc="0" normalizeH="0" baseline="0" noProof="0" dirty="0">
              <a:ln w="9525">
                <a:solidFill>
                  <a:srgbClr val="FFFFFF"/>
                </a:solidFill>
                <a:prstDash val="solid"/>
              </a:ln>
              <a:solidFill>
                <a:srgbClr val="00B140"/>
              </a:solidFill>
              <a:effectLst>
                <a:outerShdw blurRad="12700" dist="38100" dir="2700000" algn="tl" rotWithShape="0">
                  <a:srgbClr val="FFFFFF">
                    <a:lumMod val="50000"/>
                  </a:srgbClr>
                </a:outerShdw>
              </a:effectLst>
              <a:uLnTx/>
              <a:uFillTx/>
              <a:latin typeface="微软雅黑" panose="020B0503020204020204" charset="-122"/>
              <a:ea typeface="微软雅黑" panose="020B0503020204020204" charset="-122"/>
              <a:cs typeface="Helvetica"/>
              <a:sym typeface="微软雅黑" panose="020B0503020204020204" charset="-122"/>
            </a:endParaRPr>
          </a:p>
        </p:txBody>
      </p:sp>
      <p:cxnSp>
        <p:nvCxnSpPr>
          <p:cNvPr id="7" name="直接连接符 18"/>
          <p:cNvCxnSpPr/>
          <p:nvPr/>
        </p:nvCxnSpPr>
        <p:spPr>
          <a:xfrm>
            <a:off x="8234406" y="278672"/>
            <a:ext cx="2694165" cy="0"/>
          </a:xfrm>
          <a:prstGeom prst="line">
            <a:avLst/>
          </a:prstGeom>
          <a:ln w="15875">
            <a:solidFill>
              <a:srgbClr val="00B140"/>
            </a:solidFill>
          </a:ln>
        </p:spPr>
        <p:style>
          <a:lnRef idx="1">
            <a:schemeClr val="accent1"/>
          </a:lnRef>
          <a:fillRef idx="0">
            <a:schemeClr val="accent1"/>
          </a:fillRef>
          <a:effectRef idx="0">
            <a:schemeClr val="accent1"/>
          </a:effectRef>
          <a:fontRef idx="minor">
            <a:schemeClr val="tx1"/>
          </a:fontRef>
        </p:style>
      </p:cxnSp>
      <p:cxnSp>
        <p:nvCxnSpPr>
          <p:cNvPr id="8" name="直接连接符 19"/>
          <p:cNvCxnSpPr/>
          <p:nvPr/>
        </p:nvCxnSpPr>
        <p:spPr>
          <a:xfrm>
            <a:off x="1318744" y="278672"/>
            <a:ext cx="2564369" cy="0"/>
          </a:xfrm>
          <a:prstGeom prst="line">
            <a:avLst/>
          </a:prstGeom>
          <a:ln w="15875">
            <a:solidFill>
              <a:srgbClr val="00B140"/>
            </a:solidFill>
          </a:ln>
        </p:spPr>
        <p:style>
          <a:lnRef idx="1">
            <a:schemeClr val="accent1"/>
          </a:lnRef>
          <a:fillRef idx="0">
            <a:schemeClr val="accent1"/>
          </a:fillRef>
          <a:effectRef idx="0">
            <a:schemeClr val="accent1"/>
          </a:effectRef>
          <a:fontRef idx="minor">
            <a:schemeClr val="tx1"/>
          </a:fontRef>
        </p:style>
      </p:cxnSp>
      <p:sp>
        <p:nvSpPr>
          <p:cNvPr id="3" name="文本框 14"/>
          <p:cNvSpPr txBox="1"/>
          <p:nvPr/>
        </p:nvSpPr>
        <p:spPr>
          <a:xfrm>
            <a:off x="5344505" y="114176"/>
            <a:ext cx="2165657" cy="246221"/>
          </a:xfrm>
          <a:prstGeom prst="rect">
            <a:avLst/>
          </a:prstGeom>
          <a:noFill/>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300" normalizeH="0" baseline="0" noProof="0" dirty="0">
                <a:ln>
                  <a:noFill/>
                </a:ln>
                <a:solidFill>
                  <a:srgbClr val="00B140"/>
                </a:solidFill>
                <a:effectLst/>
                <a:uLnTx/>
                <a:uFillTx/>
                <a:latin typeface="微软雅黑" panose="020B0503020204020204" charset="-122"/>
                <a:ea typeface="微软雅黑" panose="020B0503020204020204" charset="-122"/>
                <a:cs typeface="Helvetica"/>
                <a:sym typeface="微软雅黑" panose="020B0503020204020204" charset="-122"/>
              </a:rPr>
              <a:t>药品基本信息</a:t>
            </a:r>
            <a:r>
              <a:rPr kumimoji="0" lang="en-US" altLang="zh-CN" sz="1600" b="1" i="0" u="none" strike="noStrike" kern="1200" cap="none" spc="300" normalizeH="0" baseline="0" noProof="0" dirty="0">
                <a:ln>
                  <a:noFill/>
                </a:ln>
                <a:solidFill>
                  <a:srgbClr val="00B140"/>
                </a:solidFill>
                <a:effectLst/>
                <a:uLnTx/>
                <a:uFillTx/>
                <a:latin typeface="微软雅黑" panose="020B0503020204020204" charset="-122"/>
                <a:ea typeface="微软雅黑" panose="020B0503020204020204" charset="-122"/>
                <a:cs typeface="Helvetica"/>
                <a:sym typeface="微软雅黑" panose="020B0503020204020204" charset="-122"/>
              </a:rPr>
              <a:t>(2/3)</a:t>
            </a:r>
            <a:endParaRPr kumimoji="0" lang="zh-CN" altLang="en-US" sz="1600" b="1" i="0" u="none" strike="noStrike" kern="1200" cap="none" spc="300" normalizeH="0" baseline="0" noProof="0" dirty="0">
              <a:ln>
                <a:noFill/>
              </a:ln>
              <a:solidFill>
                <a:srgbClr val="00B140"/>
              </a:solidFill>
              <a:effectLst/>
              <a:uLnTx/>
              <a:uFillTx/>
              <a:latin typeface="微软雅黑" panose="020B0503020204020204" charset="-122"/>
              <a:ea typeface="微软雅黑" panose="020B0503020204020204" charset="-122"/>
              <a:cs typeface="Helvetica"/>
              <a:sym typeface="微软雅黑" panose="020B0503020204020204" charset="-122"/>
            </a:endParaRPr>
          </a:p>
        </p:txBody>
      </p:sp>
      <p:pic>
        <p:nvPicPr>
          <p:cNvPr id="5" name="图片 4"/>
          <p:cNvPicPr>
            <a:picLocks noChangeAspect="1"/>
          </p:cNvPicPr>
          <p:nvPr/>
        </p:nvPicPr>
        <p:blipFill>
          <a:blip r:embed="rId6"/>
          <a:stretch>
            <a:fillRect/>
          </a:stretch>
        </p:blipFill>
        <p:spPr>
          <a:xfrm>
            <a:off x="6959636" y="4450310"/>
            <a:ext cx="4470363" cy="1457394"/>
          </a:xfrm>
          <a:prstGeom prst="rect">
            <a:avLst/>
          </a:prstGeom>
        </p:spPr>
      </p:pic>
      <p:pic>
        <p:nvPicPr>
          <p:cNvPr id="47" name="图片 46"/>
          <p:cNvPicPr>
            <a:picLocks noChangeAspect="1"/>
          </p:cNvPicPr>
          <p:nvPr/>
        </p:nvPicPr>
        <p:blipFill rotWithShape="1">
          <a:blip r:embed="rId7"/>
          <a:srcRect l="48550"/>
          <a:stretch>
            <a:fillRect/>
          </a:stretch>
        </p:blipFill>
        <p:spPr>
          <a:xfrm>
            <a:off x="399803" y="1832200"/>
            <a:ext cx="1099587" cy="173745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90" name="think-cell 幻灯片" r:id="rId2" imgW="5715" imgH="5715" progId="TCLayout.ActiveDocument.1">
                  <p:embed/>
                </p:oleObj>
              </mc:Choice>
              <mc:Fallback>
                <p:oleObj name="think-cell 幻灯片" r:id="rId2" imgW="5715" imgH="5715" progId="TCLayout.ActiveDocument.1">
                  <p:embed/>
                  <p:pic>
                    <p:nvPicPr>
                      <p:cNvPr id="0" name="图片 12299"/>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2" name="灯片编号占位符 1"/>
          <p:cNvSpPr>
            <a:spLocks noGrp="1"/>
          </p:cNvSpPr>
          <p:nvPr>
            <p:ph type="sldNum" sz="quarter" idx="4"/>
          </p:nvPr>
        </p:nvSpPr>
        <p:spPr/>
        <p:txBody>
          <a:bodyPr/>
          <a:lstStyle/>
          <a:p>
            <a:r>
              <a:rPr lang="en-US" altLang="zh-CN" dirty="0"/>
              <a:t>3</a:t>
            </a:r>
            <a:endParaRPr lang="zh-CN" altLang="en-US" dirty="0"/>
          </a:p>
        </p:txBody>
      </p:sp>
      <p:sp>
        <p:nvSpPr>
          <p:cNvPr id="39" name="文本框 38"/>
          <p:cNvSpPr txBox="1"/>
          <p:nvPr/>
        </p:nvSpPr>
        <p:spPr>
          <a:xfrm>
            <a:off x="753413" y="444966"/>
            <a:ext cx="10175158" cy="400110"/>
          </a:xfrm>
          <a:prstGeom prst="rect">
            <a:avLst/>
          </a:prstGeom>
          <a:noFill/>
          <a:extLst>
            <a:ext uri="{909E8E84-426E-40DD-AFC4-6F175D3DCCD1}">
              <a14:hiddenFill xmlns:a14="http://schemas.microsoft.com/office/drawing/2010/main">
                <a:solidFill>
                  <a:schemeClr val="bg2">
                    <a:lumMod val="20000"/>
                    <a:lumOff val="80000"/>
                  </a:schemeClr>
                </a:solidFill>
              </a14:hiddenFill>
            </a:ext>
          </a:extLst>
        </p:spPr>
        <p:txBody>
          <a:bodyPr wrap="square" rtlCol="0">
            <a:spAutoFit/>
          </a:bodyPr>
          <a:lstStyle/>
          <a:p>
            <a:pPr algn="ctr" defTabSz="609600">
              <a:spcBef>
                <a:spcPts val="600"/>
              </a:spcBef>
            </a:pPr>
            <a:r>
              <a:rPr lang="zh-CN" altLang="en-US" sz="2000" b="1" dirty="0">
                <a:latin typeface="Times New Roman" panose="02020603050405020304" pitchFamily="18" charset="0"/>
                <a:ea typeface="微软雅黑" panose="020B0503020204020204" charset="-122"/>
                <a:cs typeface="Times New Roman" panose="02020603050405020304" pitchFamily="18" charset="0"/>
              </a:rPr>
              <a:t>与参照药品或已上市的同治疗领域药品相比的优势</a:t>
            </a:r>
            <a:endParaRPr lang="zh-CN" altLang="en-US" sz="2000" b="1" dirty="0">
              <a:latin typeface="Times New Roman" panose="02020603050405020304" pitchFamily="18" charset="0"/>
              <a:ea typeface="微软雅黑" panose="020B0503020204020204" charset="-122"/>
              <a:cs typeface="Times New Roman" panose="02020603050405020304" pitchFamily="18" charset="0"/>
            </a:endParaRPr>
          </a:p>
        </p:txBody>
      </p:sp>
      <p:sp>
        <p:nvSpPr>
          <p:cNvPr id="4" name="文本框 17"/>
          <p:cNvSpPr txBox="1"/>
          <p:nvPr/>
        </p:nvSpPr>
        <p:spPr>
          <a:xfrm>
            <a:off x="2207663" y="41394"/>
            <a:ext cx="544830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w="9525">
                  <a:solidFill>
                    <a:srgbClr val="FFFFFF"/>
                  </a:solidFill>
                  <a:prstDash val="solid"/>
                </a:ln>
                <a:solidFill>
                  <a:srgbClr val="00B140"/>
                </a:solidFill>
                <a:effectLst>
                  <a:outerShdw blurRad="12700" dist="38100" dir="2700000" algn="tl" rotWithShape="0">
                    <a:srgbClr val="FFFFFF">
                      <a:lumMod val="50000"/>
                    </a:srgbClr>
                  </a:outerShdw>
                </a:effectLst>
                <a:uLnTx/>
                <a:uFillTx/>
                <a:latin typeface="微软雅黑" panose="020B0503020204020204" charset="-122"/>
                <a:ea typeface="微软雅黑" panose="020B0503020204020204" charset="-122"/>
                <a:cs typeface="Helvetica"/>
                <a:sym typeface="微软雅黑" panose="020B0503020204020204" charset="-122"/>
              </a:rPr>
              <a:t>01</a:t>
            </a:r>
            <a:endParaRPr kumimoji="0" lang="zh-CN" altLang="en-US" sz="2000" b="1" i="0" u="none" strike="noStrike" kern="1200" cap="none" spc="0" normalizeH="0" baseline="0" noProof="0" dirty="0">
              <a:ln w="9525">
                <a:solidFill>
                  <a:srgbClr val="FFFFFF"/>
                </a:solidFill>
                <a:prstDash val="solid"/>
              </a:ln>
              <a:solidFill>
                <a:srgbClr val="00B140"/>
              </a:solidFill>
              <a:effectLst>
                <a:outerShdw blurRad="12700" dist="38100" dir="2700000" algn="tl" rotWithShape="0">
                  <a:srgbClr val="FFFFFF">
                    <a:lumMod val="50000"/>
                  </a:srgbClr>
                </a:outerShdw>
              </a:effectLst>
              <a:uLnTx/>
              <a:uFillTx/>
              <a:latin typeface="微软雅黑" panose="020B0503020204020204" charset="-122"/>
              <a:ea typeface="微软雅黑" panose="020B0503020204020204" charset="-122"/>
              <a:cs typeface="Helvetica"/>
              <a:sym typeface="微软雅黑" panose="020B0503020204020204" charset="-122"/>
            </a:endParaRPr>
          </a:p>
        </p:txBody>
      </p:sp>
      <p:cxnSp>
        <p:nvCxnSpPr>
          <p:cNvPr id="8" name="直接连接符 18"/>
          <p:cNvCxnSpPr/>
          <p:nvPr/>
        </p:nvCxnSpPr>
        <p:spPr>
          <a:xfrm>
            <a:off x="8234406" y="278672"/>
            <a:ext cx="2694165" cy="0"/>
          </a:xfrm>
          <a:prstGeom prst="line">
            <a:avLst/>
          </a:prstGeom>
          <a:ln w="15875">
            <a:solidFill>
              <a:srgbClr val="00B140"/>
            </a:solidFill>
          </a:ln>
        </p:spPr>
        <p:style>
          <a:lnRef idx="1">
            <a:schemeClr val="accent1"/>
          </a:lnRef>
          <a:fillRef idx="0">
            <a:schemeClr val="accent1"/>
          </a:fillRef>
          <a:effectRef idx="0">
            <a:schemeClr val="accent1"/>
          </a:effectRef>
          <a:fontRef idx="minor">
            <a:schemeClr val="tx1"/>
          </a:fontRef>
        </p:style>
      </p:cxnSp>
      <p:cxnSp>
        <p:nvCxnSpPr>
          <p:cNvPr id="9" name="直接连接符 19"/>
          <p:cNvCxnSpPr/>
          <p:nvPr/>
        </p:nvCxnSpPr>
        <p:spPr>
          <a:xfrm>
            <a:off x="1318744" y="278672"/>
            <a:ext cx="2564369" cy="0"/>
          </a:xfrm>
          <a:prstGeom prst="line">
            <a:avLst/>
          </a:prstGeom>
          <a:ln w="15875">
            <a:solidFill>
              <a:srgbClr val="00B140"/>
            </a:solidFill>
          </a:ln>
        </p:spPr>
        <p:style>
          <a:lnRef idx="1">
            <a:schemeClr val="accent1"/>
          </a:lnRef>
          <a:fillRef idx="0">
            <a:schemeClr val="accent1"/>
          </a:fillRef>
          <a:effectRef idx="0">
            <a:schemeClr val="accent1"/>
          </a:effectRef>
          <a:fontRef idx="minor">
            <a:schemeClr val="tx1"/>
          </a:fontRef>
        </p:style>
      </p:cxnSp>
      <p:sp>
        <p:nvSpPr>
          <p:cNvPr id="13" name="梯形 12"/>
          <p:cNvSpPr/>
          <p:nvPr/>
        </p:nvSpPr>
        <p:spPr>
          <a:xfrm>
            <a:off x="394767" y="941481"/>
            <a:ext cx="11234420" cy="478790"/>
          </a:xfrm>
          <a:prstGeom prst="trapezoi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charset="-122"/>
                <a:ea typeface="微软雅黑" panose="020B0503020204020204" charset="-122"/>
                <a:cs typeface="+mn-ea"/>
                <a:sym typeface="+mn-lt"/>
              </a:rPr>
              <a:t>舌下片第一时间对脑细胞进行保护治疗、与注射液形成互补关系，为脑卒中患者带来更多保障</a:t>
            </a:r>
            <a:endParaRPr lang="zh-CN" altLang="en-US" b="1" dirty="0">
              <a:latin typeface="微软雅黑" panose="020B0503020204020204" charset="-122"/>
              <a:ea typeface="微软雅黑" panose="020B0503020204020204" charset="-122"/>
              <a:cs typeface="+mn-ea"/>
              <a:sym typeface="+mn-lt"/>
            </a:endParaRPr>
          </a:p>
        </p:txBody>
      </p:sp>
      <p:sp>
        <p:nvSpPr>
          <p:cNvPr id="14" name="矩形: 圆角 13"/>
          <p:cNvSpPr/>
          <p:nvPr>
            <p:custDataLst>
              <p:tags r:id="rId4"/>
            </p:custDataLst>
          </p:nvPr>
        </p:nvSpPr>
        <p:spPr>
          <a:xfrm>
            <a:off x="1110185" y="1626882"/>
            <a:ext cx="4559638" cy="2205549"/>
          </a:xfrm>
          <a:prstGeom prst="roundRect">
            <a:avLst>
              <a:gd name="adj" fmla="val 6148"/>
            </a:avLst>
          </a:prstGeom>
          <a:solidFill>
            <a:srgbClr val="FFFFFF"/>
          </a:solidFill>
          <a:ln w="19050" cap="flat">
            <a:solidFill>
              <a:schemeClr val="accent1"/>
            </a:solidFill>
            <a:prstDash val="solid"/>
            <a:miter/>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33333"/>
              </a:solidFill>
              <a:effectLst/>
              <a:uLnTx/>
              <a:uFillTx/>
              <a:latin typeface="Arial" panose="020B0604020202020204"/>
              <a:ea typeface="微软雅黑" panose="020B0503020204020204" charset="-122"/>
              <a:cs typeface="+mn-ea"/>
              <a:sym typeface="+mn-lt"/>
            </a:endParaRPr>
          </a:p>
        </p:txBody>
      </p:sp>
      <p:sp>
        <p:nvSpPr>
          <p:cNvPr id="15" name="矩形: 圆角 14"/>
          <p:cNvSpPr/>
          <p:nvPr>
            <p:custDataLst>
              <p:tags r:id="rId5"/>
            </p:custDataLst>
          </p:nvPr>
        </p:nvSpPr>
        <p:spPr>
          <a:xfrm>
            <a:off x="1141946" y="1642848"/>
            <a:ext cx="4496115" cy="906993"/>
          </a:xfrm>
          <a:prstGeom prst="roundRect">
            <a:avLst>
              <a:gd name="adj" fmla="val 6148"/>
            </a:avLst>
          </a:prstGeom>
          <a:solidFill>
            <a:srgbClr val="00B050">
              <a:alpha val="30000"/>
            </a:srgbClr>
          </a:solidFill>
          <a:ln w="19050" cap="flat">
            <a:noFill/>
            <a:prstDash val="solid"/>
            <a:miter/>
          </a:ln>
          <a:effectLst>
            <a:outerShdw blurRad="76200" dist="50800" dir="5400000" algn="t" rotWithShape="0">
              <a:schemeClr val="accent1">
                <a:alpha val="10000"/>
              </a:scheme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33333"/>
              </a:solidFill>
              <a:effectLst/>
              <a:uLnTx/>
              <a:uFillTx/>
              <a:latin typeface="Arial" panose="020B0604020202020204"/>
              <a:ea typeface="微软雅黑" panose="020B0503020204020204" charset="-122"/>
              <a:cs typeface="+mn-ea"/>
              <a:sym typeface="+mn-lt"/>
            </a:endParaRPr>
          </a:p>
        </p:txBody>
      </p:sp>
      <p:sp>
        <p:nvSpPr>
          <p:cNvPr id="72" name="文本框 71"/>
          <p:cNvSpPr txBox="1"/>
          <p:nvPr>
            <p:custDataLst>
              <p:tags r:id="rId6"/>
            </p:custDataLst>
          </p:nvPr>
        </p:nvSpPr>
        <p:spPr>
          <a:xfrm>
            <a:off x="1254499" y="1686870"/>
            <a:ext cx="4383562" cy="1993238"/>
          </a:xfrm>
          <a:prstGeom prst="rect">
            <a:avLst/>
          </a:prstGeom>
          <a:noFill/>
        </p:spPr>
        <p:txBody>
          <a:bodyPr wrap="square" rtlCol="0">
            <a:spAutoFit/>
          </a:bodyPr>
          <a:lstStyle/>
          <a:p>
            <a:pPr indent="0">
              <a:lnSpc>
                <a:spcPct val="150000"/>
              </a:lnSpc>
              <a:buNone/>
            </a:pPr>
            <a:r>
              <a:rPr lang="en-US" altLang="zh-CN" sz="1600" b="1" dirty="0">
                <a:latin typeface="微软雅黑" panose="020B0503020204020204" charset="-122"/>
                <a:ea typeface="微软雅黑" panose="020B0503020204020204" charset="-122"/>
                <a:cs typeface="微软雅黑" panose="020B0503020204020204" charset="-122"/>
              </a:rPr>
              <a:t>1</a:t>
            </a:r>
            <a:r>
              <a:rPr lang="zh-CN" altLang="en-US" sz="1600" b="1" dirty="0">
                <a:latin typeface="微软雅黑" panose="020B0503020204020204" charset="-122"/>
                <a:ea typeface="微软雅黑" panose="020B0503020204020204" charset="-122"/>
                <a:cs typeface="微软雅黑" panose="020B0503020204020204" charset="-122"/>
              </a:rPr>
              <a:t>、及时</a:t>
            </a:r>
            <a:r>
              <a:rPr lang="zh-CN" altLang="en-US" sz="1600" b="1" dirty="0">
                <a:solidFill>
                  <a:srgbClr val="000000"/>
                </a:solidFill>
                <a:latin typeface="微软雅黑" panose="020B0503020204020204" charset="-122"/>
                <a:ea typeface="微软雅黑" panose="020B0503020204020204" charset="-122"/>
                <a:sym typeface="+mn-ea"/>
              </a:rPr>
              <a:t>给</a:t>
            </a:r>
            <a:r>
              <a:rPr lang="zh-CN" altLang="en-US" sz="1600" b="1" dirty="0">
                <a:solidFill>
                  <a:srgbClr val="000000"/>
                </a:solidFill>
                <a:latin typeface="微软雅黑" panose="020B0503020204020204" charset="-122"/>
                <a:ea typeface="微软雅黑" panose="020B0503020204020204" charset="-122"/>
                <a:cs typeface="微软雅黑" panose="020B0503020204020204" charset="-122"/>
                <a:sym typeface="+mn-ea"/>
              </a:rPr>
              <a:t>药、快速起效，确诊后可第一时间对患者脑细胞进行保护</a:t>
            </a:r>
            <a:endParaRPr lang="en-US" altLang="zh-CN" sz="1400" dirty="0">
              <a:solidFill>
                <a:srgbClr val="000000"/>
              </a:solidFill>
              <a:latin typeface="微软雅黑" panose="020B0503020204020204" charset="-122"/>
              <a:ea typeface="微软雅黑" panose="020B0503020204020204" charset="-122"/>
              <a:sym typeface="+mn-ea"/>
            </a:endParaRPr>
          </a:p>
          <a:p>
            <a:pPr marL="285750" indent="-285750">
              <a:lnSpc>
                <a:spcPct val="150000"/>
              </a:lnSpc>
              <a:buFont typeface="Wingdings" panose="05000000000000000000" pitchFamily="2" charset="2"/>
              <a:buChar char="Ø"/>
            </a:pPr>
            <a:endParaRPr lang="en-US" altLang="zh-CN" sz="1000" dirty="0">
              <a:solidFill>
                <a:srgbClr val="000000"/>
              </a:solidFill>
              <a:latin typeface="微软雅黑" panose="020B0503020204020204" charset="-122"/>
              <a:ea typeface="微软雅黑" panose="020B0503020204020204" charset="-122"/>
              <a:sym typeface="+mn-ea"/>
            </a:endParaRPr>
          </a:p>
          <a:p>
            <a:pPr marL="285750" indent="-285750">
              <a:lnSpc>
                <a:spcPct val="150000"/>
              </a:lnSpc>
              <a:buFont typeface="Wingdings" panose="05000000000000000000" pitchFamily="2" charset="2"/>
              <a:buChar char="Ø"/>
            </a:pPr>
            <a:r>
              <a:rPr lang="zh-CN" altLang="en-US" sz="1400" dirty="0">
                <a:solidFill>
                  <a:srgbClr val="000000"/>
                </a:solidFill>
                <a:latin typeface="微软雅黑" panose="020B0503020204020204" charset="-122"/>
                <a:ea typeface="微软雅黑" panose="020B0503020204020204" charset="-122"/>
                <a:sym typeface="+mn-ea"/>
              </a:rPr>
              <a:t>舌下</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sym typeface="+mn-ea"/>
              </a:rPr>
              <a:t>片可在</a:t>
            </a:r>
            <a:r>
              <a:rPr lang="zh-CN" altLang="en-US" sz="1400" b="1" dirty="0">
                <a:solidFill>
                  <a:schemeClr val="accent6"/>
                </a:solidFill>
                <a:latin typeface="微软雅黑" panose="020B0503020204020204" charset="-122"/>
                <a:ea typeface="微软雅黑" panose="020B0503020204020204" charset="-122"/>
                <a:cs typeface="微软雅黑" panose="020B0503020204020204" charset="-122"/>
                <a:sym typeface="+mn-ea"/>
              </a:rPr>
              <a:t>溶</a:t>
            </a:r>
            <a:r>
              <a:rPr lang="en-US" altLang="zh-CN" sz="1400" b="1" dirty="0">
                <a:solidFill>
                  <a:schemeClr val="accent6"/>
                </a:solidFill>
                <a:latin typeface="微软雅黑" panose="020B0503020204020204" charset="-122"/>
                <a:ea typeface="微软雅黑" panose="020B0503020204020204" charset="-122"/>
                <a:cs typeface="微软雅黑" panose="020B0503020204020204" charset="-122"/>
                <a:sym typeface="+mn-ea"/>
              </a:rPr>
              <a:t>/</a:t>
            </a:r>
            <a:r>
              <a:rPr lang="zh-CN" altLang="en-US" sz="1400" b="1" dirty="0">
                <a:solidFill>
                  <a:schemeClr val="accent6"/>
                </a:solidFill>
                <a:latin typeface="微软雅黑" panose="020B0503020204020204" charset="-122"/>
                <a:ea typeface="微软雅黑" panose="020B0503020204020204" charset="-122"/>
                <a:cs typeface="微软雅黑" panose="020B0503020204020204" charset="-122"/>
                <a:sym typeface="+mn-ea"/>
              </a:rPr>
              <a:t>取栓前</a:t>
            </a:r>
            <a:r>
              <a:rPr lang="zh-CN" altLang="en-US" sz="1400" dirty="0">
                <a:solidFill>
                  <a:schemeClr val="tx2"/>
                </a:solidFill>
                <a:latin typeface="微软雅黑" panose="020B0503020204020204" charset="-122"/>
                <a:ea typeface="微软雅黑" panose="020B0503020204020204" charset="-122"/>
                <a:cs typeface="微软雅黑" panose="020B0503020204020204" charset="-122"/>
                <a:sym typeface="+mn-ea"/>
              </a:rPr>
              <a:t>使用</a:t>
            </a:r>
            <a:r>
              <a:rPr lang="zh-CN" altLang="en-US" sz="1400" b="1" dirty="0">
                <a:solidFill>
                  <a:schemeClr val="tx2"/>
                </a:solidFill>
                <a:latin typeface="微软雅黑" panose="020B0503020204020204" charset="-122"/>
                <a:ea typeface="微软雅黑" panose="020B0503020204020204" charset="-122"/>
                <a:cs typeface="微软雅黑" panose="020B0503020204020204" charset="-122"/>
                <a:sym typeface="+mn-ea"/>
              </a:rPr>
              <a:t>，</a:t>
            </a:r>
            <a:r>
              <a:rPr lang="zh-CN" altLang="en-US" sz="1400" b="1" dirty="0">
                <a:solidFill>
                  <a:schemeClr val="tx2"/>
                </a:solidFill>
                <a:latin typeface="微软雅黑" panose="020B0503020204020204" charset="-122"/>
                <a:ea typeface="微软雅黑" panose="020B0503020204020204" charset="-122"/>
              </a:rPr>
              <a:t> </a:t>
            </a:r>
            <a:r>
              <a:rPr lang="zh-CN" altLang="en-US" sz="1400" dirty="0">
                <a:solidFill>
                  <a:schemeClr val="tx2"/>
                </a:solidFill>
                <a:latin typeface="微软雅黑" panose="020B0503020204020204" charset="-122"/>
                <a:ea typeface="微软雅黑" panose="020B0503020204020204" charset="-122"/>
              </a:rPr>
              <a:t>崩</a:t>
            </a:r>
            <a:r>
              <a:rPr lang="zh-CN" altLang="en-US" sz="1400" dirty="0">
                <a:solidFill>
                  <a:srgbClr val="000000"/>
                </a:solidFill>
                <a:latin typeface="微软雅黑" panose="020B0503020204020204" charset="-122"/>
                <a:ea typeface="微软雅黑" panose="020B0503020204020204" charset="-122"/>
              </a:rPr>
              <a:t>解吸收速度快，</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sym typeface="+mn-ea"/>
              </a:rPr>
              <a:t>血药浓度</a:t>
            </a:r>
            <a:r>
              <a:rPr lang="zh-CN" altLang="en-US" sz="1400" dirty="0">
                <a:solidFill>
                  <a:srgbClr val="000000"/>
                </a:solidFill>
                <a:latin typeface="微软雅黑" panose="020B0503020204020204" charset="-122"/>
                <a:ea typeface="微软雅黑" panose="020B0503020204020204" charset="-122"/>
              </a:rPr>
              <a:t>给药后迅速达</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sym typeface="+mn-ea"/>
              </a:rPr>
              <a:t>峰</a:t>
            </a:r>
            <a:r>
              <a:rPr lang="zh-CN" altLang="en-US" sz="1400" dirty="0">
                <a:solidFill>
                  <a:srgbClr val="000000"/>
                </a:solidFill>
                <a:latin typeface="微软雅黑" panose="020B0503020204020204" charset="-122"/>
                <a:ea typeface="微软雅黑" panose="020B0503020204020204" charset="-122"/>
              </a:rPr>
              <a:t>，且与注射液</a:t>
            </a:r>
            <a:r>
              <a:rPr lang="en-US" altLang="zh-CN" sz="1400" dirty="0">
                <a:solidFill>
                  <a:srgbClr val="000000"/>
                </a:solidFill>
                <a:latin typeface="微软雅黑" panose="020B0503020204020204" charset="-122"/>
                <a:ea typeface="微软雅黑" panose="020B0503020204020204" charset="-122"/>
              </a:rPr>
              <a:t>AUC</a:t>
            </a:r>
            <a:r>
              <a:rPr lang="zh-CN" altLang="en-US" sz="1400" dirty="0">
                <a:solidFill>
                  <a:srgbClr val="000000"/>
                </a:solidFill>
                <a:latin typeface="微软雅黑" panose="020B0503020204020204" charset="-122"/>
                <a:ea typeface="微软雅黑" panose="020B0503020204020204" charset="-122"/>
              </a:rPr>
              <a:t>暴露相似，</a:t>
            </a:r>
            <a:r>
              <a:rPr lang="zh-CN" altLang="en-US" sz="1400" b="1" dirty="0">
                <a:solidFill>
                  <a:schemeClr val="accent6"/>
                </a:solidFill>
                <a:latin typeface="微软雅黑" panose="020B0503020204020204" charset="-122"/>
                <a:ea typeface="微软雅黑" panose="020B0503020204020204" charset="-122"/>
                <a:cs typeface="微软雅黑" panose="020B0503020204020204" charset="-122"/>
                <a:sym typeface="+mn-ea"/>
              </a:rPr>
              <a:t>更早的对患者脑细胞进行保护</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sym typeface="+mn-ea"/>
              </a:rPr>
              <a:t>，获益更大</a:t>
            </a:r>
            <a:endParaRPr lang="zh-CN" altLang="en-US" sz="1400" dirty="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sp>
        <p:nvSpPr>
          <p:cNvPr id="16" name="矩形: 圆角 15"/>
          <p:cNvSpPr/>
          <p:nvPr>
            <p:custDataLst>
              <p:tags r:id="rId7"/>
            </p:custDataLst>
          </p:nvPr>
        </p:nvSpPr>
        <p:spPr>
          <a:xfrm>
            <a:off x="6046125" y="1626882"/>
            <a:ext cx="4559638" cy="2205549"/>
          </a:xfrm>
          <a:prstGeom prst="roundRect">
            <a:avLst>
              <a:gd name="adj" fmla="val 6148"/>
            </a:avLst>
          </a:prstGeom>
          <a:solidFill>
            <a:srgbClr val="FFFFFF"/>
          </a:solidFill>
          <a:ln w="19050" cap="flat">
            <a:solidFill>
              <a:schemeClr val="accent1"/>
            </a:solidFill>
            <a:prstDash val="solid"/>
            <a:miter/>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33333"/>
              </a:solidFill>
              <a:effectLst/>
              <a:uLnTx/>
              <a:uFillTx/>
              <a:latin typeface="Arial" panose="020B0604020202020204"/>
              <a:ea typeface="微软雅黑" panose="020B0503020204020204" charset="-122"/>
              <a:cs typeface="+mn-ea"/>
              <a:sym typeface="+mn-lt"/>
            </a:endParaRPr>
          </a:p>
        </p:txBody>
      </p:sp>
      <p:sp>
        <p:nvSpPr>
          <p:cNvPr id="17" name="矩形: 圆角 16"/>
          <p:cNvSpPr/>
          <p:nvPr>
            <p:custDataLst>
              <p:tags r:id="rId8"/>
            </p:custDataLst>
          </p:nvPr>
        </p:nvSpPr>
        <p:spPr>
          <a:xfrm>
            <a:off x="6077886" y="1642848"/>
            <a:ext cx="4496115" cy="906993"/>
          </a:xfrm>
          <a:prstGeom prst="roundRect">
            <a:avLst>
              <a:gd name="adj" fmla="val 6148"/>
            </a:avLst>
          </a:prstGeom>
          <a:solidFill>
            <a:srgbClr val="00B050">
              <a:alpha val="30000"/>
            </a:srgbClr>
          </a:solidFill>
          <a:ln w="19050" cap="flat">
            <a:noFill/>
            <a:prstDash val="solid"/>
            <a:miter/>
          </a:ln>
          <a:effectLst>
            <a:outerShdw blurRad="76200" dist="50800" dir="5400000" algn="t" rotWithShape="0">
              <a:schemeClr val="accent1">
                <a:alpha val="10000"/>
              </a:scheme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33333"/>
              </a:solidFill>
              <a:effectLst/>
              <a:uLnTx/>
              <a:uFillTx/>
              <a:latin typeface="Arial" panose="020B0604020202020204"/>
              <a:ea typeface="微软雅黑" panose="020B0503020204020204" charset="-122"/>
              <a:cs typeface="+mn-ea"/>
              <a:sym typeface="+mn-lt"/>
            </a:endParaRPr>
          </a:p>
        </p:txBody>
      </p:sp>
      <p:sp>
        <p:nvSpPr>
          <p:cNvPr id="18" name="文本框 17"/>
          <p:cNvSpPr txBox="1"/>
          <p:nvPr>
            <p:custDataLst>
              <p:tags r:id="rId9"/>
            </p:custDataLst>
          </p:nvPr>
        </p:nvSpPr>
        <p:spPr>
          <a:xfrm>
            <a:off x="6158678" y="1899368"/>
            <a:ext cx="4271010" cy="1716239"/>
          </a:xfrm>
          <a:prstGeom prst="rect">
            <a:avLst/>
          </a:prstGeom>
          <a:noFill/>
        </p:spPr>
        <p:txBody>
          <a:bodyPr wrap="square" rtlCol="0">
            <a:spAutoFit/>
          </a:bodyPr>
          <a:lstStyle/>
          <a:p>
            <a:pPr indent="0">
              <a:lnSpc>
                <a:spcPct val="150000"/>
              </a:lnSpc>
              <a:buNone/>
            </a:pPr>
            <a:r>
              <a:rPr lang="en-US" altLang="zh-CN" sz="1600" b="1" dirty="0">
                <a:solidFill>
                  <a:srgbClr val="000000"/>
                </a:solidFill>
                <a:latin typeface="微软雅黑" panose="020B0503020204020204" charset="-122"/>
                <a:ea typeface="微软雅黑" panose="020B0503020204020204" charset="-122"/>
                <a:cs typeface="微软雅黑" panose="020B0503020204020204" charset="-122"/>
              </a:rPr>
              <a:t>2</a:t>
            </a:r>
            <a:r>
              <a:rPr lang="zh-CN" altLang="en-US" sz="1600" b="1"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600" b="1" dirty="0">
                <a:solidFill>
                  <a:srgbClr val="000000"/>
                </a:solidFill>
                <a:latin typeface="微软雅黑" panose="020B0503020204020204" charset="-122"/>
                <a:ea typeface="微软雅黑" panose="020B0503020204020204" charset="-122"/>
                <a:cs typeface="微软雅黑" panose="020B0503020204020204" charset="-122"/>
                <a:sym typeface="+mn-ea"/>
              </a:rPr>
              <a:t>给药更便捷，提高患者用药依从性</a:t>
            </a:r>
            <a:endParaRPr lang="zh-CN" altLang="en-US" sz="1600" b="1" dirty="0">
              <a:solidFill>
                <a:srgbClr val="000000"/>
              </a:solidFill>
              <a:latin typeface="微软雅黑" panose="020B0503020204020204" charset="-122"/>
              <a:ea typeface="微软雅黑" panose="020B0503020204020204" charset="-122"/>
              <a:cs typeface="微软雅黑" panose="020B0503020204020204" charset="-122"/>
              <a:sym typeface="+mn-ea"/>
            </a:endParaRPr>
          </a:p>
          <a:p>
            <a:pPr indent="0">
              <a:lnSpc>
                <a:spcPct val="150000"/>
              </a:lnSpc>
              <a:buNone/>
            </a:pPr>
            <a:endParaRPr lang="en-US" altLang="zh-CN" sz="1400" dirty="0">
              <a:solidFill>
                <a:srgbClr val="000000"/>
              </a:solidFill>
              <a:latin typeface="微软雅黑" panose="020B0503020204020204" charset="-122"/>
              <a:ea typeface="微软雅黑" panose="020B0503020204020204" charset="-122"/>
              <a:sym typeface="+mn-ea"/>
            </a:endParaRPr>
          </a:p>
          <a:p>
            <a:pPr marL="285750" indent="-285750">
              <a:lnSpc>
                <a:spcPct val="150000"/>
              </a:lnSpc>
              <a:buFont typeface="Wingdings" panose="05000000000000000000" pitchFamily="2" charset="2"/>
              <a:buChar char="Ø"/>
            </a:pPr>
            <a:r>
              <a:rPr lang="zh-CN" altLang="en-US" sz="1400" dirty="0">
                <a:solidFill>
                  <a:srgbClr val="000000"/>
                </a:solidFill>
                <a:latin typeface="微软雅黑" panose="020B0503020204020204" charset="-122"/>
                <a:ea typeface="微软雅黑" panose="020B0503020204020204" charset="-122"/>
                <a:sym typeface="+mn-ea"/>
              </a:rPr>
              <a:t>相较于静脉滴注，</a:t>
            </a:r>
            <a:r>
              <a:rPr lang="zh-CN" altLang="en-US" sz="1400" b="1" dirty="0">
                <a:solidFill>
                  <a:schemeClr val="accent6"/>
                </a:solidFill>
                <a:latin typeface="微软雅黑" panose="020B0503020204020204" charset="-122"/>
                <a:ea typeface="微软雅黑" panose="020B0503020204020204" charset="-122"/>
                <a:cs typeface="微软雅黑" panose="020B0503020204020204" charset="-122"/>
                <a:sym typeface="+mn-ea"/>
              </a:rPr>
              <a:t>无需特定的医疗环境和设备</a:t>
            </a:r>
            <a:r>
              <a:rPr lang="zh-CN" altLang="en-US" sz="1400" dirty="0">
                <a:solidFill>
                  <a:srgbClr val="000000"/>
                </a:solidFill>
                <a:latin typeface="微软雅黑" panose="020B0503020204020204" charset="-122"/>
                <a:ea typeface="微软雅黑" panose="020B0503020204020204" charset="-122"/>
                <a:sym typeface="+mn-ea"/>
              </a:rPr>
              <a:t>，有助于在急性期尽早治疗缺血性卒中、降低重症化风险，改善神经功能预后</a:t>
            </a:r>
            <a:endParaRPr lang="zh-CN" altLang="en-US" sz="1400" dirty="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sp>
        <p:nvSpPr>
          <p:cNvPr id="22" name="矩形: 圆角 21"/>
          <p:cNvSpPr/>
          <p:nvPr>
            <p:custDataLst>
              <p:tags r:id="rId10"/>
            </p:custDataLst>
          </p:nvPr>
        </p:nvSpPr>
        <p:spPr>
          <a:xfrm>
            <a:off x="1141946" y="4176258"/>
            <a:ext cx="4559638" cy="1972060"/>
          </a:xfrm>
          <a:prstGeom prst="roundRect">
            <a:avLst>
              <a:gd name="adj" fmla="val 6148"/>
            </a:avLst>
          </a:prstGeom>
          <a:solidFill>
            <a:srgbClr val="FFFFFF"/>
          </a:solidFill>
          <a:ln w="19050" cap="flat">
            <a:solidFill>
              <a:schemeClr val="accent1"/>
            </a:solidFill>
            <a:prstDash val="solid"/>
            <a:miter/>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33333"/>
              </a:solidFill>
              <a:effectLst/>
              <a:uLnTx/>
              <a:uFillTx/>
              <a:latin typeface="Arial" panose="020B0604020202020204"/>
              <a:ea typeface="微软雅黑" panose="020B0503020204020204" charset="-122"/>
              <a:cs typeface="+mn-ea"/>
              <a:sym typeface="+mn-lt"/>
            </a:endParaRPr>
          </a:p>
        </p:txBody>
      </p:sp>
      <p:sp>
        <p:nvSpPr>
          <p:cNvPr id="23" name="矩形: 圆角 22"/>
          <p:cNvSpPr/>
          <p:nvPr>
            <p:custDataLst>
              <p:tags r:id="rId11"/>
            </p:custDataLst>
          </p:nvPr>
        </p:nvSpPr>
        <p:spPr>
          <a:xfrm>
            <a:off x="1173707" y="4176258"/>
            <a:ext cx="4496115" cy="806214"/>
          </a:xfrm>
          <a:prstGeom prst="roundRect">
            <a:avLst>
              <a:gd name="adj" fmla="val 6148"/>
            </a:avLst>
          </a:prstGeom>
          <a:solidFill>
            <a:srgbClr val="00B050">
              <a:alpha val="30000"/>
            </a:srgbClr>
          </a:solidFill>
          <a:ln w="19050" cap="flat">
            <a:noFill/>
            <a:prstDash val="solid"/>
            <a:miter/>
          </a:ln>
          <a:effectLst>
            <a:outerShdw blurRad="76200" dist="50800" dir="5400000" algn="t" rotWithShape="0">
              <a:schemeClr val="accent1">
                <a:alpha val="10000"/>
              </a:scheme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33333"/>
              </a:solidFill>
              <a:effectLst/>
              <a:uLnTx/>
              <a:uFillTx/>
              <a:latin typeface="Arial" panose="020B0604020202020204"/>
              <a:ea typeface="微软雅黑" panose="020B0503020204020204" charset="-122"/>
              <a:cs typeface="+mn-ea"/>
              <a:sym typeface="+mn-lt"/>
            </a:endParaRPr>
          </a:p>
        </p:txBody>
      </p:sp>
      <p:sp>
        <p:nvSpPr>
          <p:cNvPr id="24" name="文本框 23"/>
          <p:cNvSpPr txBox="1"/>
          <p:nvPr>
            <p:custDataLst>
              <p:tags r:id="rId12"/>
            </p:custDataLst>
          </p:nvPr>
        </p:nvSpPr>
        <p:spPr>
          <a:xfrm>
            <a:off x="1254499" y="4331999"/>
            <a:ext cx="4271010" cy="1597745"/>
          </a:xfrm>
          <a:prstGeom prst="rect">
            <a:avLst/>
          </a:prstGeom>
          <a:noFill/>
        </p:spPr>
        <p:txBody>
          <a:bodyPr wrap="square" rtlCol="0">
            <a:spAutoFit/>
          </a:bodyPr>
          <a:lstStyle/>
          <a:p>
            <a:pPr indent="0">
              <a:lnSpc>
                <a:spcPct val="150000"/>
              </a:lnSpc>
              <a:buNone/>
            </a:pPr>
            <a:r>
              <a:rPr lang="en-US" altLang="zh-CN" sz="1600" b="1" dirty="0">
                <a:latin typeface="微软雅黑" panose="020B0503020204020204" charset="-122"/>
                <a:ea typeface="微软雅黑" panose="020B0503020204020204" charset="-122"/>
                <a:cs typeface="微软雅黑" panose="020B0503020204020204" charset="-122"/>
              </a:rPr>
              <a:t>3</a:t>
            </a:r>
            <a:r>
              <a:rPr lang="zh-CN" altLang="en-US" sz="1600" b="1" dirty="0">
                <a:latin typeface="微软雅黑" panose="020B0503020204020204" charset="-122"/>
                <a:ea typeface="微软雅黑" panose="020B0503020204020204" charset="-122"/>
                <a:cs typeface="微软雅黑" panose="020B0503020204020204" charset="-122"/>
              </a:rPr>
              <a:t>、舌下</a:t>
            </a:r>
            <a:r>
              <a:rPr lang="zh-CN" altLang="en-US" sz="1600" b="1" dirty="0">
                <a:solidFill>
                  <a:srgbClr val="000000"/>
                </a:solidFill>
                <a:latin typeface="微软雅黑" panose="020B0503020204020204" charset="-122"/>
                <a:ea typeface="微软雅黑" panose="020B0503020204020204" charset="-122"/>
                <a:cs typeface="微软雅黑" panose="020B0503020204020204" charset="-122"/>
                <a:sym typeface="+mn-ea"/>
              </a:rPr>
              <a:t>剂型突破，生物利用度高</a:t>
            </a:r>
            <a:endParaRPr lang="zh-CN" altLang="en-US" sz="1600" b="1" dirty="0">
              <a:solidFill>
                <a:srgbClr val="000000"/>
              </a:solidFill>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buFont typeface="Arial" panose="020B0604020202020204" pitchFamily="34" charset="0"/>
              <a:buChar char="•"/>
            </a:pPr>
            <a:endParaRPr lang="en-US" altLang="zh-CN" sz="1400" dirty="0">
              <a:solidFill>
                <a:srgbClr val="000000"/>
              </a:solidFill>
              <a:latin typeface="微软雅黑" panose="020B0503020204020204" charset="-122"/>
              <a:ea typeface="微软雅黑" panose="020B0503020204020204" charset="-122"/>
              <a:sym typeface="+mn-ea"/>
            </a:endParaRPr>
          </a:p>
          <a:p>
            <a:pPr marL="285750" indent="-285750" algn="just" defTabSz="266700">
              <a:lnSpc>
                <a:spcPct val="130000"/>
              </a:lnSpc>
              <a:spcBef>
                <a:spcPct val="0"/>
              </a:spcBef>
              <a:spcAft>
                <a:spcPct val="0"/>
              </a:spcAft>
              <a:buFont typeface="Wingdings" panose="05000000000000000000" pitchFamily="2" charset="2"/>
              <a:buChar char="Ø"/>
            </a:pPr>
            <a:r>
              <a:rPr lang="zh-CN" altLang="en-US" sz="1400" dirty="0">
                <a:solidFill>
                  <a:srgbClr val="000000"/>
                </a:solidFill>
                <a:latin typeface="微软雅黑" panose="020B0503020204020204" charset="-122"/>
                <a:ea typeface="微软雅黑" panose="020B0503020204020204" charset="-122"/>
                <a:cs typeface="微软雅黑" panose="020B0503020204020204" charset="-122"/>
                <a:sym typeface="+mn-ea"/>
              </a:rPr>
              <a:t>通过</a:t>
            </a:r>
            <a:r>
              <a:rPr lang="zh-CN" altLang="en-US" sz="1400" b="1" dirty="0">
                <a:solidFill>
                  <a:schemeClr val="accent6"/>
                </a:solidFill>
                <a:latin typeface="微软雅黑" panose="020B0503020204020204" charset="-122"/>
                <a:ea typeface="微软雅黑" panose="020B0503020204020204" charset="-122"/>
                <a:cs typeface="微软雅黑" panose="020B0503020204020204" charset="-122"/>
                <a:sym typeface="+mn-ea"/>
              </a:rPr>
              <a:t>舌下静脉丛</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sym typeface="+mn-ea"/>
              </a:rPr>
              <a:t>直接吸收入血</a:t>
            </a:r>
            <a:r>
              <a:rPr lang="zh-CN" altLang="en-US" sz="1400" b="1" dirty="0">
                <a:solidFill>
                  <a:schemeClr val="tx2"/>
                </a:solidFill>
                <a:latin typeface="微软雅黑" panose="020B0503020204020204" charset="-122"/>
                <a:ea typeface="微软雅黑" panose="020B0503020204020204" charset="-122"/>
                <a:cs typeface="微软雅黑" panose="020B0503020204020204" charset="-122"/>
                <a:sym typeface="+mn-ea"/>
              </a:rPr>
              <a:t>，</a:t>
            </a:r>
            <a:r>
              <a:rPr lang="zh-CN" altLang="en-US" sz="1400" b="1" dirty="0">
                <a:solidFill>
                  <a:schemeClr val="accent6"/>
                </a:solidFill>
                <a:latin typeface="微软雅黑" panose="020B0503020204020204" charset="-122"/>
                <a:ea typeface="微软雅黑" panose="020B0503020204020204" charset="-122"/>
                <a:cs typeface="微软雅黑" panose="020B0503020204020204" charset="-122"/>
                <a:sym typeface="+mn-ea"/>
              </a:rPr>
              <a:t>无首过效应</a:t>
            </a:r>
            <a:endParaRPr lang="en-US" altLang="zh-CN" sz="1400" dirty="0">
              <a:solidFill>
                <a:srgbClr val="000000"/>
              </a:solidFill>
              <a:latin typeface="微软雅黑" panose="020B0503020204020204" charset="-122"/>
              <a:ea typeface="微软雅黑" panose="020B0503020204020204" charset="-122"/>
              <a:cs typeface="微软雅黑" panose="020B0503020204020204" charset="-122"/>
              <a:sym typeface="+mn-ea"/>
            </a:endParaRPr>
          </a:p>
          <a:p>
            <a:pPr marL="285750" indent="-285750" algn="just" defTabSz="266700">
              <a:lnSpc>
                <a:spcPct val="130000"/>
              </a:lnSpc>
              <a:spcBef>
                <a:spcPct val="0"/>
              </a:spcBef>
              <a:spcAft>
                <a:spcPct val="0"/>
              </a:spcAft>
              <a:buFont typeface="Wingdings" panose="05000000000000000000" pitchFamily="2" charset="2"/>
              <a:buChar char="Ø"/>
            </a:pPr>
            <a:r>
              <a:rPr lang="zh-CN" altLang="en-US" sz="1400" dirty="0">
                <a:solidFill>
                  <a:srgbClr val="000000"/>
                </a:solidFill>
                <a:latin typeface="微软雅黑" panose="020B0503020204020204" charset="-122"/>
                <a:ea typeface="微软雅黑" panose="020B0503020204020204" charset="-122"/>
                <a:cs typeface="微软雅黑" panose="020B0503020204020204" charset="-122"/>
                <a:sym typeface="+mn-ea"/>
              </a:rPr>
              <a:t>普通片剂、口崩片等通过</a:t>
            </a:r>
            <a:r>
              <a:rPr lang="zh-CN" altLang="en-US" sz="1400" b="1" dirty="0">
                <a:solidFill>
                  <a:schemeClr val="accent6"/>
                </a:solidFill>
                <a:latin typeface="微软雅黑" panose="020B0503020204020204" charset="-122"/>
                <a:ea typeface="微软雅黑" panose="020B0503020204020204" charset="-122"/>
                <a:cs typeface="微软雅黑" panose="020B0503020204020204" charset="-122"/>
                <a:sym typeface="+mn-ea"/>
              </a:rPr>
              <a:t>胃肠道吸收</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sym typeface="+mn-ea"/>
              </a:rPr>
              <a:t>，均有首过效应，降低生物利用度</a:t>
            </a:r>
            <a:endParaRPr lang="zh-CN" altLang="en-US" sz="1400" dirty="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sp>
        <p:nvSpPr>
          <p:cNvPr id="25" name="矩形: 圆角 24"/>
          <p:cNvSpPr/>
          <p:nvPr>
            <p:custDataLst>
              <p:tags r:id="rId13"/>
            </p:custDataLst>
          </p:nvPr>
        </p:nvSpPr>
        <p:spPr>
          <a:xfrm>
            <a:off x="6014363" y="4176258"/>
            <a:ext cx="4559638" cy="1972060"/>
          </a:xfrm>
          <a:prstGeom prst="roundRect">
            <a:avLst>
              <a:gd name="adj" fmla="val 6148"/>
            </a:avLst>
          </a:prstGeom>
          <a:solidFill>
            <a:srgbClr val="FFFFFF"/>
          </a:solidFill>
          <a:ln w="19050" cap="flat">
            <a:solidFill>
              <a:schemeClr val="accent1"/>
            </a:solidFill>
            <a:prstDash val="solid"/>
            <a:miter/>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33333"/>
              </a:solidFill>
              <a:effectLst/>
              <a:uLnTx/>
              <a:uFillTx/>
              <a:latin typeface="Arial" panose="020B0604020202020204"/>
              <a:ea typeface="微软雅黑" panose="020B0503020204020204" charset="-122"/>
              <a:cs typeface="+mn-ea"/>
              <a:sym typeface="+mn-lt"/>
            </a:endParaRPr>
          </a:p>
        </p:txBody>
      </p:sp>
      <p:sp>
        <p:nvSpPr>
          <p:cNvPr id="26" name="矩形: 圆角 25"/>
          <p:cNvSpPr/>
          <p:nvPr>
            <p:custDataLst>
              <p:tags r:id="rId14"/>
            </p:custDataLst>
          </p:nvPr>
        </p:nvSpPr>
        <p:spPr>
          <a:xfrm>
            <a:off x="6046124" y="4176258"/>
            <a:ext cx="4496115" cy="806214"/>
          </a:xfrm>
          <a:prstGeom prst="roundRect">
            <a:avLst>
              <a:gd name="adj" fmla="val 6148"/>
            </a:avLst>
          </a:prstGeom>
          <a:solidFill>
            <a:srgbClr val="00B050">
              <a:alpha val="30000"/>
            </a:srgbClr>
          </a:solidFill>
          <a:ln w="19050" cap="flat">
            <a:noFill/>
            <a:prstDash val="solid"/>
            <a:miter/>
          </a:ln>
          <a:effectLst>
            <a:outerShdw blurRad="76200" dist="50800" dir="5400000" algn="t" rotWithShape="0">
              <a:schemeClr val="accent1">
                <a:alpha val="10000"/>
              </a:scheme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33333"/>
              </a:solidFill>
              <a:effectLst/>
              <a:uLnTx/>
              <a:uFillTx/>
              <a:latin typeface="Arial" panose="020B0604020202020204"/>
              <a:ea typeface="微软雅黑" panose="020B0503020204020204" charset="-122"/>
              <a:cs typeface="+mn-ea"/>
              <a:sym typeface="+mn-lt"/>
            </a:endParaRPr>
          </a:p>
        </p:txBody>
      </p:sp>
      <p:sp>
        <p:nvSpPr>
          <p:cNvPr id="27" name="文本框 26"/>
          <p:cNvSpPr txBox="1"/>
          <p:nvPr>
            <p:custDataLst>
              <p:tags r:id="rId15"/>
            </p:custDataLst>
          </p:nvPr>
        </p:nvSpPr>
        <p:spPr>
          <a:xfrm>
            <a:off x="6126916" y="4331999"/>
            <a:ext cx="4271010" cy="1597745"/>
          </a:xfrm>
          <a:prstGeom prst="rect">
            <a:avLst/>
          </a:prstGeom>
          <a:noFill/>
        </p:spPr>
        <p:txBody>
          <a:bodyPr wrap="square" rtlCol="0">
            <a:spAutoFit/>
          </a:bodyPr>
          <a:lstStyle/>
          <a:p>
            <a:pPr indent="0">
              <a:lnSpc>
                <a:spcPct val="150000"/>
              </a:lnSpc>
              <a:buNone/>
            </a:pPr>
            <a:r>
              <a:rPr lang="en-US" altLang="zh-CN" sz="1600" b="1" dirty="0">
                <a:latin typeface="微软雅黑" panose="020B0503020204020204" charset="-122"/>
                <a:ea typeface="微软雅黑" panose="020B0503020204020204" charset="-122"/>
                <a:cs typeface="微软雅黑" panose="020B0503020204020204" charset="-122"/>
              </a:rPr>
              <a:t>4</a:t>
            </a:r>
            <a:r>
              <a:rPr lang="zh-CN" altLang="en-US" sz="1600" b="1" dirty="0">
                <a:latin typeface="微软雅黑" panose="020B0503020204020204" charset="-122"/>
                <a:ea typeface="微软雅黑" panose="020B0503020204020204" charset="-122"/>
                <a:cs typeface="微软雅黑" panose="020B0503020204020204" charset="-122"/>
              </a:rPr>
              <a:t>、</a:t>
            </a:r>
            <a:r>
              <a:rPr lang="zh-CN" altLang="en-US" sz="1600" b="1" dirty="0">
                <a:solidFill>
                  <a:srgbClr val="000000"/>
                </a:solidFill>
                <a:latin typeface="微软雅黑" panose="020B0503020204020204" charset="-122"/>
                <a:ea typeface="微软雅黑" panose="020B0503020204020204" charset="-122"/>
                <a:cs typeface="微软雅黑" panose="020B0503020204020204" charset="-122"/>
                <a:sym typeface="+mn-ea"/>
              </a:rPr>
              <a:t>剂型补充，进一步降低基金支出</a:t>
            </a:r>
            <a:endParaRPr lang="zh-CN" altLang="en-US" sz="1600" b="1" dirty="0">
              <a:solidFill>
                <a:srgbClr val="000000"/>
              </a:solidFill>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buFont typeface="Arial" panose="020B0604020202020204" pitchFamily="34" charset="0"/>
              <a:buChar char="•"/>
            </a:pPr>
            <a:endParaRPr lang="en-US" altLang="zh-CN" sz="1400" dirty="0">
              <a:solidFill>
                <a:srgbClr val="000000"/>
              </a:solidFill>
              <a:latin typeface="微软雅黑" panose="020B0503020204020204" charset="-122"/>
              <a:ea typeface="微软雅黑" panose="020B0503020204020204" charset="-122"/>
              <a:sym typeface="+mn-ea"/>
            </a:endParaRPr>
          </a:p>
          <a:p>
            <a:pPr marL="285750" indent="-285750" algn="just" defTabSz="266700">
              <a:lnSpc>
                <a:spcPct val="130000"/>
              </a:lnSpc>
              <a:spcBef>
                <a:spcPct val="0"/>
              </a:spcBef>
              <a:spcAft>
                <a:spcPct val="0"/>
              </a:spcAft>
              <a:buFont typeface="Wingdings" panose="05000000000000000000" pitchFamily="2" charset="2"/>
              <a:buChar char="Ø"/>
            </a:pPr>
            <a:r>
              <a:rPr lang="zh-CN" altLang="en-US" sz="1400" dirty="0">
                <a:solidFill>
                  <a:srgbClr val="000000"/>
                </a:solidFill>
                <a:latin typeface="微软雅黑" panose="020B0503020204020204" charset="-122"/>
                <a:ea typeface="微软雅黑" panose="020B0503020204020204" charset="-122"/>
                <a:cs typeface="微软雅黑" panose="020B0503020204020204" charset="-122"/>
                <a:sym typeface="+mn-ea"/>
              </a:rPr>
              <a:t>舌下片的血中暴露量和药效与注射液相似，准入目录后可与注射液形成互补关系，</a:t>
            </a:r>
            <a:r>
              <a:rPr lang="zh-CN" altLang="en-US" sz="1400" b="1" dirty="0">
                <a:solidFill>
                  <a:schemeClr val="accent6"/>
                </a:solidFill>
                <a:latin typeface="微软雅黑" panose="020B0503020204020204" charset="-122"/>
                <a:ea typeface="微软雅黑" panose="020B0503020204020204" charset="-122"/>
                <a:cs typeface="微软雅黑" panose="020B0503020204020204" charset="-122"/>
                <a:sym typeface="+mn-ea"/>
              </a:rPr>
              <a:t>降低住院患者静脉输液使用率及基金支出</a:t>
            </a:r>
            <a:endParaRPr lang="zh-CN" altLang="en-US" sz="1400" b="1" dirty="0">
              <a:solidFill>
                <a:schemeClr val="accent6"/>
              </a:solidFill>
              <a:latin typeface="微软雅黑" panose="020B0503020204020204" charset="-122"/>
              <a:ea typeface="微软雅黑" panose="020B0503020204020204" charset="-122"/>
              <a:cs typeface="微软雅黑" panose="020B0503020204020204" charset="-122"/>
              <a:sym typeface="+mn-ea"/>
            </a:endParaRPr>
          </a:p>
        </p:txBody>
      </p:sp>
      <p:sp>
        <p:nvSpPr>
          <p:cNvPr id="3" name="文本框 14"/>
          <p:cNvSpPr txBox="1"/>
          <p:nvPr/>
        </p:nvSpPr>
        <p:spPr>
          <a:xfrm>
            <a:off x="5344505" y="114176"/>
            <a:ext cx="2165657" cy="246221"/>
          </a:xfrm>
          <a:prstGeom prst="rect">
            <a:avLst/>
          </a:prstGeom>
          <a:noFill/>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300" normalizeH="0" baseline="0" noProof="0" dirty="0">
                <a:ln>
                  <a:noFill/>
                </a:ln>
                <a:solidFill>
                  <a:srgbClr val="00B140"/>
                </a:solidFill>
                <a:effectLst/>
                <a:uLnTx/>
                <a:uFillTx/>
                <a:latin typeface="微软雅黑" panose="020B0503020204020204" charset="-122"/>
                <a:ea typeface="微软雅黑" panose="020B0503020204020204" charset="-122"/>
                <a:cs typeface="Helvetica"/>
                <a:sym typeface="微软雅黑" panose="020B0503020204020204" charset="-122"/>
              </a:rPr>
              <a:t>药品基本信息</a:t>
            </a:r>
            <a:r>
              <a:rPr kumimoji="0" lang="en-US" altLang="zh-CN" sz="1600" b="1" i="0" u="none" strike="noStrike" kern="1200" cap="none" spc="300" normalizeH="0" baseline="0" noProof="0" dirty="0">
                <a:ln>
                  <a:noFill/>
                </a:ln>
                <a:solidFill>
                  <a:srgbClr val="00B140"/>
                </a:solidFill>
                <a:effectLst/>
                <a:uLnTx/>
                <a:uFillTx/>
                <a:latin typeface="微软雅黑" panose="020B0503020204020204" charset="-122"/>
                <a:ea typeface="微软雅黑" panose="020B0503020204020204" charset="-122"/>
                <a:cs typeface="Helvetica"/>
                <a:sym typeface="微软雅黑" panose="020B0503020204020204" charset="-122"/>
              </a:rPr>
              <a:t>(3/3)</a:t>
            </a:r>
            <a:endParaRPr kumimoji="0" lang="zh-CN" altLang="en-US" sz="1600" b="1" i="0" u="none" strike="noStrike" kern="1200" cap="none" spc="300" normalizeH="0" baseline="0" noProof="0" dirty="0">
              <a:ln>
                <a:noFill/>
              </a:ln>
              <a:solidFill>
                <a:srgbClr val="00B140"/>
              </a:solidFill>
              <a:effectLst/>
              <a:uLnTx/>
              <a:uFillTx/>
              <a:latin typeface="微软雅黑" panose="020B0503020204020204" charset="-122"/>
              <a:ea typeface="微软雅黑" panose="020B0503020204020204" charset="-122"/>
              <a:cs typeface="Helvetica"/>
              <a:sym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14" name="think-cell 幻灯片" r:id="rId2" imgW="5715" imgH="5715" progId="TCLayout.ActiveDocument.1">
                  <p:embed/>
                </p:oleObj>
              </mc:Choice>
              <mc:Fallback>
                <p:oleObj name="think-cell 幻灯片" r:id="rId2" imgW="5715" imgH="5715" progId="TCLayout.ActiveDocument.1">
                  <p:embed/>
                  <p:pic>
                    <p:nvPicPr>
                      <p:cNvPr id="0" name="图片 14338"/>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9" name="文本框 17"/>
          <p:cNvSpPr txBox="1"/>
          <p:nvPr/>
        </p:nvSpPr>
        <p:spPr>
          <a:xfrm>
            <a:off x="2207663" y="41394"/>
            <a:ext cx="544830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w="9525">
                  <a:solidFill>
                    <a:srgbClr val="FFFFFF"/>
                  </a:solidFill>
                  <a:prstDash val="solid"/>
                </a:ln>
                <a:solidFill>
                  <a:srgbClr val="00B140"/>
                </a:solidFill>
                <a:effectLst>
                  <a:outerShdw blurRad="12700" dist="38100" dir="2700000" algn="tl" rotWithShape="0">
                    <a:srgbClr val="FFFFFF">
                      <a:lumMod val="50000"/>
                    </a:srgbClr>
                  </a:outerShdw>
                </a:effectLst>
                <a:uLnTx/>
                <a:uFillTx/>
                <a:latin typeface="微软雅黑" panose="020B0503020204020204" charset="-122"/>
                <a:ea typeface="微软雅黑" panose="020B0503020204020204" charset="-122"/>
                <a:cs typeface="Helvetica"/>
                <a:sym typeface="微软雅黑" panose="020B0503020204020204" charset="-122"/>
              </a:rPr>
              <a:t>02</a:t>
            </a:r>
            <a:endParaRPr kumimoji="0" lang="zh-CN" altLang="en-US" sz="2000" b="1" i="0" u="none" strike="noStrike" kern="1200" cap="none" spc="0" normalizeH="0" baseline="0" noProof="0" dirty="0">
              <a:ln w="9525">
                <a:solidFill>
                  <a:srgbClr val="FFFFFF"/>
                </a:solidFill>
                <a:prstDash val="solid"/>
              </a:ln>
              <a:solidFill>
                <a:srgbClr val="00B140"/>
              </a:solidFill>
              <a:effectLst>
                <a:outerShdw blurRad="12700" dist="38100" dir="2700000" algn="tl" rotWithShape="0">
                  <a:srgbClr val="FFFFFF">
                    <a:lumMod val="50000"/>
                  </a:srgbClr>
                </a:outerShdw>
              </a:effectLst>
              <a:uLnTx/>
              <a:uFillTx/>
              <a:latin typeface="微软雅黑" panose="020B0503020204020204" charset="-122"/>
              <a:ea typeface="微软雅黑" panose="020B0503020204020204" charset="-122"/>
              <a:cs typeface="Helvetica"/>
              <a:sym typeface="微软雅黑" panose="020B0503020204020204" charset="-122"/>
            </a:endParaRPr>
          </a:p>
        </p:txBody>
      </p:sp>
      <p:sp>
        <p:nvSpPr>
          <p:cNvPr id="11" name="文本框 14"/>
          <p:cNvSpPr txBox="1"/>
          <p:nvPr/>
        </p:nvSpPr>
        <p:spPr>
          <a:xfrm>
            <a:off x="5424847" y="122790"/>
            <a:ext cx="1434688" cy="246221"/>
          </a:xfrm>
          <a:prstGeom prst="rect">
            <a:avLst/>
          </a:prstGeom>
          <a:noFill/>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300" normalizeH="0" baseline="0" noProof="0" dirty="0">
                <a:ln>
                  <a:noFill/>
                </a:ln>
                <a:solidFill>
                  <a:srgbClr val="00B140"/>
                </a:solidFill>
                <a:effectLst/>
                <a:uLnTx/>
                <a:uFillTx/>
                <a:latin typeface="微软雅黑" panose="020B0503020204020204" charset="-122"/>
                <a:ea typeface="微软雅黑" panose="020B0503020204020204" charset="-122"/>
                <a:cs typeface="Helvetica"/>
                <a:sym typeface="微软雅黑" panose="020B0503020204020204" charset="-122"/>
              </a:rPr>
              <a:t>有效性</a:t>
            </a:r>
            <a:r>
              <a:rPr kumimoji="0" lang="en-US" altLang="zh-CN" sz="1600" b="1" i="0" u="none" strike="noStrike" kern="1200" cap="none" spc="300" normalizeH="0" baseline="0" noProof="0" dirty="0">
                <a:ln>
                  <a:noFill/>
                </a:ln>
                <a:solidFill>
                  <a:srgbClr val="00B140"/>
                </a:solidFill>
                <a:effectLst/>
                <a:uLnTx/>
                <a:uFillTx/>
                <a:latin typeface="微软雅黑" panose="020B0503020204020204" charset="-122"/>
                <a:ea typeface="微软雅黑" panose="020B0503020204020204" charset="-122"/>
                <a:cs typeface="Helvetica"/>
                <a:sym typeface="微软雅黑" panose="020B0503020204020204" charset="-122"/>
              </a:rPr>
              <a:t>(</a:t>
            </a:r>
            <a:r>
              <a:rPr lang="en-US" altLang="zh-CN" sz="1600" b="1" spc="300" dirty="0">
                <a:solidFill>
                  <a:srgbClr val="00B140"/>
                </a:solidFill>
                <a:latin typeface="微软雅黑" panose="020B0503020204020204" charset="-122"/>
                <a:ea typeface="微软雅黑" panose="020B0503020204020204" charset="-122"/>
                <a:cs typeface="Helvetica"/>
                <a:sym typeface="微软雅黑" panose="020B0503020204020204" charset="-122"/>
              </a:rPr>
              <a:t>1</a:t>
            </a:r>
            <a:r>
              <a:rPr kumimoji="0" lang="en-US" altLang="zh-CN" sz="1600" b="1" i="0" u="none" strike="noStrike" kern="1200" cap="none" spc="300" normalizeH="0" baseline="0" noProof="0" dirty="0">
                <a:ln>
                  <a:noFill/>
                </a:ln>
                <a:solidFill>
                  <a:srgbClr val="00B140"/>
                </a:solidFill>
                <a:effectLst/>
                <a:uLnTx/>
                <a:uFillTx/>
                <a:latin typeface="微软雅黑" panose="020B0503020204020204" charset="-122"/>
                <a:ea typeface="微软雅黑" panose="020B0503020204020204" charset="-122"/>
                <a:cs typeface="Helvetica"/>
                <a:sym typeface="微软雅黑" panose="020B0503020204020204" charset="-122"/>
              </a:rPr>
              <a:t>/3)</a:t>
            </a:r>
            <a:endParaRPr kumimoji="0" lang="zh-CN" altLang="en-US" sz="1600" b="1" i="0" u="none" strike="noStrike" kern="1200" cap="none" spc="300" normalizeH="0" baseline="0" noProof="0" dirty="0">
              <a:ln>
                <a:noFill/>
              </a:ln>
              <a:solidFill>
                <a:srgbClr val="00B140"/>
              </a:solidFill>
              <a:effectLst/>
              <a:uLnTx/>
              <a:uFillTx/>
              <a:latin typeface="微软雅黑" panose="020B0503020204020204" charset="-122"/>
              <a:ea typeface="微软雅黑" panose="020B0503020204020204" charset="-122"/>
              <a:cs typeface="Helvetica"/>
              <a:sym typeface="微软雅黑" panose="020B0503020204020204" charset="-122"/>
            </a:endParaRPr>
          </a:p>
        </p:txBody>
      </p:sp>
      <p:cxnSp>
        <p:nvCxnSpPr>
          <p:cNvPr id="17" name="直接连接符 18"/>
          <p:cNvCxnSpPr/>
          <p:nvPr/>
        </p:nvCxnSpPr>
        <p:spPr>
          <a:xfrm>
            <a:off x="8234406" y="278672"/>
            <a:ext cx="2694165" cy="0"/>
          </a:xfrm>
          <a:prstGeom prst="line">
            <a:avLst/>
          </a:prstGeom>
          <a:ln w="15875">
            <a:solidFill>
              <a:srgbClr val="00B140"/>
            </a:solidFill>
          </a:ln>
        </p:spPr>
        <p:style>
          <a:lnRef idx="1">
            <a:schemeClr val="accent1"/>
          </a:lnRef>
          <a:fillRef idx="0">
            <a:schemeClr val="accent1"/>
          </a:fillRef>
          <a:effectRef idx="0">
            <a:schemeClr val="accent1"/>
          </a:effectRef>
          <a:fontRef idx="minor">
            <a:schemeClr val="tx1"/>
          </a:fontRef>
        </p:style>
      </p:cxnSp>
      <p:cxnSp>
        <p:nvCxnSpPr>
          <p:cNvPr id="19" name="直接连接符 19"/>
          <p:cNvCxnSpPr/>
          <p:nvPr/>
        </p:nvCxnSpPr>
        <p:spPr>
          <a:xfrm>
            <a:off x="1318744" y="278672"/>
            <a:ext cx="2564369" cy="0"/>
          </a:xfrm>
          <a:prstGeom prst="line">
            <a:avLst/>
          </a:prstGeom>
          <a:ln w="15875">
            <a:solidFill>
              <a:srgbClr val="00B140"/>
            </a:solidFill>
          </a:ln>
        </p:spPr>
        <p:style>
          <a:lnRef idx="1">
            <a:schemeClr val="accent1"/>
          </a:lnRef>
          <a:fillRef idx="0">
            <a:schemeClr val="accent1"/>
          </a:fillRef>
          <a:effectRef idx="0">
            <a:schemeClr val="accent1"/>
          </a:effectRef>
          <a:fontRef idx="minor">
            <a:schemeClr val="tx1"/>
          </a:fontRef>
        </p:style>
      </p:cxnSp>
      <p:sp>
        <p:nvSpPr>
          <p:cNvPr id="21" name="灯片编号占位符 1"/>
          <p:cNvSpPr txBox="1"/>
          <p:nvPr/>
        </p:nvSpPr>
        <p:spPr>
          <a:xfrm>
            <a:off x="11430000" y="6442883"/>
            <a:ext cx="513568" cy="206381"/>
          </a:xfrm>
          <a:prstGeom prst="rect">
            <a:avLst/>
          </a:prstGeom>
        </p:spPr>
        <p:txBody>
          <a:bodyPr vert="horz" lIns="91440" tIns="45720" rIns="91440" bIns="45720" rtlCol="0" anchor="ctr"/>
          <a:lstStyle>
            <a:defPPr>
              <a:defRPr lang="zh-CN"/>
            </a:defPPr>
            <a:lvl1pPr marL="0" algn="ctr"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dirty="0">
                <a:solidFill>
                  <a:srgbClr val="FFFFFF"/>
                </a:solidFill>
                <a:latin typeface="Arial" panose="020B0604020202020204"/>
                <a:ea typeface="微软雅黑" panose="020B0503020204020204" charset="-122"/>
              </a:rPr>
              <a:t>4</a:t>
            </a:r>
            <a:endParaRPr lang="zh-CN" altLang="en-US" dirty="0">
              <a:solidFill>
                <a:srgbClr val="FFFFFF"/>
              </a:solidFill>
              <a:latin typeface="Arial" panose="020B0604020202020204"/>
              <a:ea typeface="微软雅黑" panose="020B0503020204020204" charset="-122"/>
            </a:endParaRPr>
          </a:p>
        </p:txBody>
      </p:sp>
      <p:sp>
        <p:nvSpPr>
          <p:cNvPr id="23" name="页脚占位符 4"/>
          <p:cNvSpPr>
            <a:spLocks noGrp="1"/>
          </p:cNvSpPr>
          <p:nvPr>
            <p:ph type="ftr" sz="quarter" idx="3"/>
          </p:nvPr>
        </p:nvSpPr>
        <p:spPr>
          <a:xfrm>
            <a:off x="574388" y="6395116"/>
            <a:ext cx="5914902" cy="254148"/>
          </a:xfrm>
        </p:spPr>
        <p:txBody>
          <a:bodyPr/>
          <a:lstStyle/>
          <a:p>
            <a:r>
              <a:rPr lang="en-US" altLang="zh-CN" dirty="0">
                <a:latin typeface="微软雅黑" panose="020B0503020204020204" charset="-122"/>
                <a:ea typeface="微软雅黑" panose="020B0503020204020204" charset="-122"/>
              </a:rPr>
              <a:t>1.Fu Y, Fan D., et al.  JAMA Neurol. 2024 Feb 19;81(4):319–26. </a:t>
            </a:r>
            <a:endParaRPr lang="zh-CN" altLang="en-US" dirty="0">
              <a:latin typeface="微软雅黑" panose="020B0503020204020204" charset="-122"/>
              <a:ea typeface="微软雅黑" panose="020B0503020204020204" charset="-122"/>
            </a:endParaRPr>
          </a:p>
        </p:txBody>
      </p:sp>
      <p:pic>
        <p:nvPicPr>
          <p:cNvPr id="24" name="图片 23"/>
          <p:cNvPicPr>
            <a:picLocks noChangeAspect="1"/>
          </p:cNvPicPr>
          <p:nvPr/>
        </p:nvPicPr>
        <p:blipFill>
          <a:blip r:embed="rId4"/>
          <a:stretch>
            <a:fillRect/>
          </a:stretch>
        </p:blipFill>
        <p:spPr>
          <a:xfrm>
            <a:off x="4625247" y="2337635"/>
            <a:ext cx="7445048" cy="3642081"/>
          </a:xfrm>
          <a:prstGeom prst="rect">
            <a:avLst/>
          </a:prstGeom>
        </p:spPr>
      </p:pic>
      <p:pic>
        <p:nvPicPr>
          <p:cNvPr id="25" name="图片 24"/>
          <p:cNvPicPr>
            <a:picLocks noChangeAspect="1"/>
          </p:cNvPicPr>
          <p:nvPr/>
        </p:nvPicPr>
        <p:blipFill>
          <a:blip r:embed="rId5"/>
          <a:stretch>
            <a:fillRect/>
          </a:stretch>
        </p:blipFill>
        <p:spPr>
          <a:xfrm>
            <a:off x="121705" y="2337635"/>
            <a:ext cx="4534700" cy="3642082"/>
          </a:xfrm>
          <a:prstGeom prst="rect">
            <a:avLst/>
          </a:prstGeom>
        </p:spPr>
      </p:pic>
      <p:sp>
        <p:nvSpPr>
          <p:cNvPr id="26" name="文本框 25"/>
          <p:cNvSpPr txBox="1"/>
          <p:nvPr/>
        </p:nvSpPr>
        <p:spPr>
          <a:xfrm>
            <a:off x="130629" y="765292"/>
            <a:ext cx="11939451" cy="1289905"/>
          </a:xfrm>
          <a:prstGeom prst="rect">
            <a:avLst/>
          </a:prstGeom>
          <a:solidFill>
            <a:schemeClr val="bg2">
              <a:lumMod val="20000"/>
              <a:lumOff val="80000"/>
            </a:schemeClr>
          </a:solidFill>
        </p:spPr>
        <p:txBody>
          <a:bodyPr wrap="square" rtlCol="0">
            <a:spAutoFit/>
          </a:bodyPr>
          <a:lstStyle>
            <a:defPPr>
              <a:defRPr lang="zh-CN"/>
            </a:defPPr>
            <a:lvl1pPr marL="285750" indent="-285750">
              <a:lnSpc>
                <a:spcPct val="150000"/>
              </a:lnSpc>
              <a:buFont typeface="Wingdings" panose="05000000000000000000" pitchFamily="2" charset="2"/>
              <a:buChar char="Ø"/>
              <a:defRPr b="1">
                <a:solidFill>
                  <a:schemeClr val="accent1"/>
                </a:solidFill>
                <a:latin typeface="微软雅黑" panose="020B0503020204020204" charset="-122"/>
                <a:ea typeface="微软雅黑" panose="020B050302020402020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dirty="0"/>
              <a:t>舌下片</a:t>
            </a:r>
            <a:r>
              <a:rPr lang="zh-CN" altLang="en-US" dirty="0">
                <a:solidFill>
                  <a:schemeClr val="accent6"/>
                </a:solidFill>
              </a:rPr>
              <a:t>中国</a:t>
            </a:r>
            <a:r>
              <a:rPr lang="en-US" altLang="zh-CN" dirty="0">
                <a:solidFill>
                  <a:schemeClr val="accent6"/>
                </a:solidFill>
              </a:rPr>
              <a:t>Ⅲ</a:t>
            </a:r>
            <a:r>
              <a:rPr lang="zh-CN" altLang="en-US" dirty="0">
                <a:solidFill>
                  <a:schemeClr val="accent6"/>
                </a:solidFill>
              </a:rPr>
              <a:t>期</a:t>
            </a:r>
            <a:r>
              <a:rPr lang="zh-CN" altLang="en-US" dirty="0"/>
              <a:t>临床研究</a:t>
            </a:r>
            <a:r>
              <a:rPr lang="en-US" altLang="zh-CN" dirty="0"/>
              <a:t>TASTE-SL</a:t>
            </a:r>
            <a:r>
              <a:rPr lang="zh-CN" altLang="en-US" dirty="0"/>
              <a:t>：发表于</a:t>
            </a:r>
            <a:r>
              <a:rPr lang="en-US" altLang="zh-CN" dirty="0">
                <a:solidFill>
                  <a:schemeClr val="accent6"/>
                </a:solidFill>
              </a:rPr>
              <a:t>《JAMA Neurology》</a:t>
            </a:r>
            <a:r>
              <a:rPr lang="zh-CN" altLang="en-US" dirty="0"/>
              <a:t>，获国际认可</a:t>
            </a:r>
            <a:r>
              <a:rPr lang="en-US" altLang="zh-CN" baseline="30000" dirty="0"/>
              <a:t>1</a:t>
            </a:r>
            <a:endParaRPr lang="en-US" altLang="zh-CN" baseline="30000" dirty="0"/>
          </a:p>
          <a:p>
            <a:r>
              <a:rPr lang="zh-CN" altLang="en-US" dirty="0">
                <a:sym typeface="Arial" panose="020B0604020202020204" pitchFamily="34" charset="0"/>
              </a:rPr>
              <a:t>研究显示，依达拉奉右莰醇舌下片治疗</a:t>
            </a:r>
            <a:r>
              <a:rPr lang="zh-CN" altLang="en-US" dirty="0"/>
              <a:t>急性缺血性卒中</a:t>
            </a:r>
            <a:r>
              <a:rPr lang="en-US" altLang="zh-CN" dirty="0"/>
              <a:t>,</a:t>
            </a:r>
            <a:r>
              <a:rPr lang="zh-CN" altLang="en-US" dirty="0">
                <a:solidFill>
                  <a:schemeClr val="accent6"/>
                </a:solidFill>
              </a:rPr>
              <a:t>可显著减残：</a:t>
            </a:r>
            <a:r>
              <a:rPr lang="zh-CN" altLang="en-US" dirty="0">
                <a:solidFill>
                  <a:schemeClr val="tx2"/>
                </a:solidFill>
              </a:rPr>
              <a:t>第</a:t>
            </a:r>
            <a:r>
              <a:rPr lang="en-US" altLang="zh-CN" dirty="0">
                <a:solidFill>
                  <a:schemeClr val="tx2"/>
                </a:solidFill>
              </a:rPr>
              <a:t>90</a:t>
            </a:r>
            <a:r>
              <a:rPr lang="zh-CN" altLang="en-US" dirty="0">
                <a:solidFill>
                  <a:schemeClr val="tx2"/>
                </a:solidFill>
              </a:rPr>
              <a:t>天</a:t>
            </a:r>
            <a:r>
              <a:rPr lang="en-US" altLang="zh-CN" dirty="0">
                <a:solidFill>
                  <a:schemeClr val="tx2"/>
                </a:solidFill>
              </a:rPr>
              <a:t>mRS≤1</a:t>
            </a:r>
            <a:r>
              <a:rPr lang="zh-CN" altLang="en-US" dirty="0">
                <a:solidFill>
                  <a:schemeClr val="tx2"/>
                </a:solidFill>
              </a:rPr>
              <a:t>分比例达到</a:t>
            </a:r>
            <a:r>
              <a:rPr lang="en-US" altLang="zh-CN" dirty="0">
                <a:solidFill>
                  <a:schemeClr val="tx2"/>
                </a:solidFill>
              </a:rPr>
              <a:t>64.4%</a:t>
            </a:r>
            <a:r>
              <a:rPr lang="zh-CN" altLang="en-US" dirty="0">
                <a:solidFill>
                  <a:schemeClr val="tx2"/>
                </a:solidFill>
              </a:rPr>
              <a:t>，组间差异</a:t>
            </a:r>
            <a:r>
              <a:rPr lang="en-US" altLang="zh-CN" dirty="0">
                <a:solidFill>
                  <a:schemeClr val="tx2"/>
                </a:solidFill>
              </a:rPr>
              <a:t>9.7%</a:t>
            </a:r>
            <a:endParaRPr lang="zh-CN" altLang="en-US" dirty="0">
              <a:solidFill>
                <a:schemeClr val="tx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圆角 57"/>
          <p:cNvSpPr/>
          <p:nvPr>
            <p:custDataLst>
              <p:tags r:id="rId1"/>
            </p:custDataLst>
          </p:nvPr>
        </p:nvSpPr>
        <p:spPr>
          <a:xfrm>
            <a:off x="201287" y="1147026"/>
            <a:ext cx="4378494" cy="5189724"/>
          </a:xfrm>
          <a:prstGeom prst="roundRect">
            <a:avLst>
              <a:gd name="adj" fmla="val 6148"/>
            </a:avLst>
          </a:prstGeom>
          <a:solidFill>
            <a:srgbClr val="FFFFFF"/>
          </a:solidFill>
          <a:ln w="19050" cap="flat">
            <a:solidFill>
              <a:schemeClr val="accent1"/>
            </a:solidFill>
            <a:prstDash val="solid"/>
            <a:miter/>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33333"/>
              </a:solidFill>
              <a:effectLst/>
              <a:uLnTx/>
              <a:uFillTx/>
              <a:latin typeface="Arial" panose="020B0604020202020204"/>
              <a:ea typeface="微软雅黑" panose="020B0503020204020204" charset="-122"/>
              <a:cs typeface="+mn-ea"/>
              <a:sym typeface="+mn-lt"/>
            </a:endParaRPr>
          </a:p>
        </p:txBody>
      </p:sp>
      <p:sp>
        <p:nvSpPr>
          <p:cNvPr id="59" name="矩形: 圆角 58"/>
          <p:cNvSpPr/>
          <p:nvPr>
            <p:custDataLst>
              <p:tags r:id="rId2"/>
            </p:custDataLst>
          </p:nvPr>
        </p:nvSpPr>
        <p:spPr>
          <a:xfrm>
            <a:off x="201288" y="1141712"/>
            <a:ext cx="4330988" cy="912549"/>
          </a:xfrm>
          <a:prstGeom prst="roundRect">
            <a:avLst>
              <a:gd name="adj" fmla="val 31226"/>
            </a:avLst>
          </a:prstGeom>
          <a:solidFill>
            <a:srgbClr val="00B050">
              <a:alpha val="30000"/>
            </a:srgbClr>
          </a:solidFill>
          <a:ln w="19050" cap="flat">
            <a:noFill/>
            <a:prstDash val="solid"/>
            <a:miter/>
          </a:ln>
          <a:effectLst>
            <a:outerShdw blurRad="76200" dist="50800" dir="5400000" algn="t" rotWithShape="0">
              <a:schemeClr val="accent1">
                <a:alpha val="10000"/>
              </a:scheme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333333"/>
              </a:solidFill>
              <a:effectLst/>
              <a:uLnTx/>
              <a:uFillTx/>
              <a:latin typeface="Arial" panose="020B0604020202020204"/>
              <a:ea typeface="微软雅黑" panose="020B0503020204020204" charset="-122"/>
              <a:cs typeface="+mn-ea"/>
              <a:sym typeface="+mn-lt"/>
            </a:endParaRPr>
          </a:p>
        </p:txBody>
      </p:sp>
      <p:sp>
        <p:nvSpPr>
          <p:cNvPr id="56" name="矩形: 圆角 55"/>
          <p:cNvSpPr/>
          <p:nvPr>
            <p:custDataLst>
              <p:tags r:id="rId3"/>
            </p:custDataLst>
          </p:nvPr>
        </p:nvSpPr>
        <p:spPr>
          <a:xfrm>
            <a:off x="4739193" y="1164675"/>
            <a:ext cx="6990425" cy="5189724"/>
          </a:xfrm>
          <a:prstGeom prst="roundRect">
            <a:avLst>
              <a:gd name="adj" fmla="val 6148"/>
            </a:avLst>
          </a:prstGeom>
          <a:solidFill>
            <a:srgbClr val="FFFFFF"/>
          </a:solidFill>
          <a:ln w="19050" cap="flat">
            <a:solidFill>
              <a:schemeClr val="accent1"/>
            </a:solidFill>
            <a:prstDash val="solid"/>
            <a:miter/>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33333"/>
              </a:solidFill>
              <a:effectLst/>
              <a:uLnTx/>
              <a:uFillTx/>
              <a:latin typeface="Arial" panose="020B0604020202020204"/>
              <a:ea typeface="微软雅黑" panose="020B0503020204020204" charset="-122"/>
              <a:cs typeface="+mn-ea"/>
              <a:sym typeface="+mn-lt"/>
            </a:endParaRPr>
          </a:p>
        </p:txBody>
      </p:sp>
      <p:sp>
        <p:nvSpPr>
          <p:cNvPr id="57" name="矩形: 圆角 56"/>
          <p:cNvSpPr/>
          <p:nvPr>
            <p:custDataLst>
              <p:tags r:id="rId4"/>
            </p:custDataLst>
          </p:nvPr>
        </p:nvSpPr>
        <p:spPr>
          <a:xfrm>
            <a:off x="4719876" y="1157513"/>
            <a:ext cx="6966906" cy="896749"/>
          </a:xfrm>
          <a:prstGeom prst="roundRect">
            <a:avLst>
              <a:gd name="adj" fmla="val 35312"/>
            </a:avLst>
          </a:prstGeom>
          <a:solidFill>
            <a:srgbClr val="00B050">
              <a:alpha val="30000"/>
            </a:srgbClr>
          </a:solidFill>
          <a:ln w="19050" cap="flat">
            <a:noFill/>
            <a:prstDash val="solid"/>
            <a:miter/>
          </a:ln>
          <a:effectLst>
            <a:outerShdw blurRad="76200" dist="50800" dir="5400000" algn="t" rotWithShape="0">
              <a:schemeClr val="accent1">
                <a:alpha val="10000"/>
              </a:scheme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333333"/>
              </a:solidFill>
              <a:effectLst/>
              <a:uLnTx/>
              <a:uFillTx/>
              <a:latin typeface="Arial" panose="020B0604020202020204"/>
              <a:ea typeface="微软雅黑" panose="020B0503020204020204" charset="-122"/>
              <a:cs typeface="+mn-ea"/>
              <a:sym typeface="+mn-lt"/>
            </a:endParaRPr>
          </a:p>
        </p:txBody>
      </p:sp>
      <p:graphicFrame>
        <p:nvGraphicFramePr>
          <p:cNvPr id="4" name="think-cell data - do not delete" hidden="1"/>
          <p:cNvGraphicFramePr>
            <a:graphicFrameLocks noChangeAspect="1"/>
          </p:cNvGraphicFramePr>
          <p:nvPr>
            <p:custDataLst>
              <p:tags r:id="rId5"/>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40" name="think-cell 幻灯片" r:id="rId6" imgW="5715" imgH="5715" progId="TCLayout.ActiveDocument.1">
                  <p:embed/>
                </p:oleObj>
              </mc:Choice>
              <mc:Fallback>
                <p:oleObj name="think-cell 幻灯片" r:id="rId6" imgW="5715" imgH="5715" progId="TCLayout.ActiveDocument.1">
                  <p:embed/>
                  <p:pic>
                    <p:nvPicPr>
                      <p:cNvPr id="0" name="图片 8194"/>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灯片编号占位符 1"/>
          <p:cNvSpPr>
            <a:spLocks noGrp="1"/>
          </p:cNvSpPr>
          <p:nvPr>
            <p:ph type="sldNum" sz="quarter" idx="4"/>
          </p:nvPr>
        </p:nvSpPr>
        <p:spPr>
          <a:xfrm>
            <a:off x="11430000" y="6442883"/>
            <a:ext cx="513568" cy="206381"/>
          </a:xfrm>
        </p:spPr>
        <p:txBody>
          <a:bodyPr/>
          <a:lstStyle/>
          <a:p>
            <a:r>
              <a:rPr lang="en-US" altLang="zh-CN" dirty="0"/>
              <a:t>5</a:t>
            </a:r>
            <a:endParaRPr lang="zh-CN" altLang="en-US" dirty="0"/>
          </a:p>
        </p:txBody>
      </p:sp>
      <p:sp>
        <p:nvSpPr>
          <p:cNvPr id="6" name="文本框 17"/>
          <p:cNvSpPr txBox="1"/>
          <p:nvPr/>
        </p:nvSpPr>
        <p:spPr>
          <a:xfrm>
            <a:off x="2207663" y="41394"/>
            <a:ext cx="544830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w="9525">
                  <a:solidFill>
                    <a:srgbClr val="FFFFFF"/>
                  </a:solidFill>
                  <a:prstDash val="solid"/>
                </a:ln>
                <a:solidFill>
                  <a:srgbClr val="00B140"/>
                </a:solidFill>
                <a:effectLst>
                  <a:outerShdw blurRad="12700" dist="38100" dir="2700000" algn="tl" rotWithShape="0">
                    <a:srgbClr val="FFFFFF">
                      <a:lumMod val="50000"/>
                    </a:srgbClr>
                  </a:outerShdw>
                </a:effectLst>
                <a:uLnTx/>
                <a:uFillTx/>
                <a:latin typeface="微软雅黑" panose="020B0503020204020204" charset="-122"/>
                <a:ea typeface="微软雅黑" panose="020B0503020204020204" charset="-122"/>
                <a:cs typeface="Helvetica"/>
                <a:sym typeface="微软雅黑" panose="020B0503020204020204" charset="-122"/>
              </a:rPr>
              <a:t>02</a:t>
            </a:r>
            <a:endParaRPr kumimoji="0" lang="zh-CN" altLang="en-US" sz="2000" b="1" i="0" u="none" strike="noStrike" kern="1200" cap="none" spc="0" normalizeH="0" baseline="0" noProof="0" dirty="0">
              <a:ln w="9525">
                <a:solidFill>
                  <a:srgbClr val="FFFFFF"/>
                </a:solidFill>
                <a:prstDash val="solid"/>
              </a:ln>
              <a:solidFill>
                <a:srgbClr val="00B140"/>
              </a:solidFill>
              <a:effectLst>
                <a:outerShdw blurRad="12700" dist="38100" dir="2700000" algn="tl" rotWithShape="0">
                  <a:srgbClr val="FFFFFF">
                    <a:lumMod val="50000"/>
                  </a:srgbClr>
                </a:outerShdw>
              </a:effectLst>
              <a:uLnTx/>
              <a:uFillTx/>
              <a:latin typeface="微软雅黑" panose="020B0503020204020204" charset="-122"/>
              <a:ea typeface="微软雅黑" panose="020B0503020204020204" charset="-122"/>
              <a:cs typeface="Helvetica"/>
              <a:sym typeface="微软雅黑" panose="020B0503020204020204" charset="-122"/>
            </a:endParaRPr>
          </a:p>
        </p:txBody>
      </p:sp>
      <p:sp>
        <p:nvSpPr>
          <p:cNvPr id="7" name="文本框 14"/>
          <p:cNvSpPr txBox="1"/>
          <p:nvPr/>
        </p:nvSpPr>
        <p:spPr>
          <a:xfrm>
            <a:off x="5424847" y="122790"/>
            <a:ext cx="1434688" cy="246221"/>
          </a:xfrm>
          <a:prstGeom prst="rect">
            <a:avLst/>
          </a:prstGeom>
          <a:noFill/>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300" normalizeH="0" baseline="0" noProof="0" dirty="0">
                <a:ln>
                  <a:noFill/>
                </a:ln>
                <a:solidFill>
                  <a:srgbClr val="00B140"/>
                </a:solidFill>
                <a:effectLst/>
                <a:uLnTx/>
                <a:uFillTx/>
                <a:latin typeface="微软雅黑" panose="020B0503020204020204" charset="-122"/>
                <a:ea typeface="微软雅黑" panose="020B0503020204020204" charset="-122"/>
                <a:cs typeface="Helvetica"/>
                <a:sym typeface="微软雅黑" panose="020B0503020204020204" charset="-122"/>
              </a:rPr>
              <a:t>有效性</a:t>
            </a:r>
            <a:r>
              <a:rPr kumimoji="0" lang="en-US" altLang="zh-CN" sz="1600" b="1" i="0" u="none" strike="noStrike" kern="1200" cap="none" spc="300" normalizeH="0" baseline="0" noProof="0" dirty="0">
                <a:ln>
                  <a:noFill/>
                </a:ln>
                <a:solidFill>
                  <a:srgbClr val="00B140"/>
                </a:solidFill>
                <a:effectLst/>
                <a:uLnTx/>
                <a:uFillTx/>
                <a:latin typeface="微软雅黑" panose="020B0503020204020204" charset="-122"/>
                <a:ea typeface="微软雅黑" panose="020B0503020204020204" charset="-122"/>
                <a:cs typeface="Helvetica"/>
                <a:sym typeface="微软雅黑" panose="020B0503020204020204" charset="-122"/>
              </a:rPr>
              <a:t>(2/3)</a:t>
            </a:r>
            <a:endParaRPr kumimoji="0" lang="zh-CN" altLang="en-US" sz="1600" b="1" i="0" u="none" strike="noStrike" kern="1200" cap="none" spc="300" normalizeH="0" baseline="0" noProof="0" dirty="0">
              <a:ln>
                <a:noFill/>
              </a:ln>
              <a:solidFill>
                <a:srgbClr val="00B140"/>
              </a:solidFill>
              <a:effectLst/>
              <a:uLnTx/>
              <a:uFillTx/>
              <a:latin typeface="微软雅黑" panose="020B0503020204020204" charset="-122"/>
              <a:ea typeface="微软雅黑" panose="020B0503020204020204" charset="-122"/>
              <a:cs typeface="Helvetica"/>
              <a:sym typeface="微软雅黑" panose="020B0503020204020204" charset="-122"/>
            </a:endParaRPr>
          </a:p>
        </p:txBody>
      </p:sp>
      <p:cxnSp>
        <p:nvCxnSpPr>
          <p:cNvPr id="8" name="直接连接符 18"/>
          <p:cNvCxnSpPr/>
          <p:nvPr/>
        </p:nvCxnSpPr>
        <p:spPr>
          <a:xfrm>
            <a:off x="8234406" y="278672"/>
            <a:ext cx="2694165" cy="0"/>
          </a:xfrm>
          <a:prstGeom prst="line">
            <a:avLst/>
          </a:prstGeom>
          <a:ln w="15875">
            <a:solidFill>
              <a:srgbClr val="00B140"/>
            </a:solidFill>
          </a:ln>
        </p:spPr>
        <p:style>
          <a:lnRef idx="1">
            <a:schemeClr val="accent1"/>
          </a:lnRef>
          <a:fillRef idx="0">
            <a:schemeClr val="accent1"/>
          </a:fillRef>
          <a:effectRef idx="0">
            <a:schemeClr val="accent1"/>
          </a:effectRef>
          <a:fontRef idx="minor">
            <a:schemeClr val="tx1"/>
          </a:fontRef>
        </p:style>
      </p:cxnSp>
      <p:cxnSp>
        <p:nvCxnSpPr>
          <p:cNvPr id="9" name="直接连接符 19"/>
          <p:cNvCxnSpPr/>
          <p:nvPr/>
        </p:nvCxnSpPr>
        <p:spPr>
          <a:xfrm>
            <a:off x="1318744" y="278672"/>
            <a:ext cx="2564369" cy="0"/>
          </a:xfrm>
          <a:prstGeom prst="line">
            <a:avLst/>
          </a:prstGeom>
          <a:ln w="15875">
            <a:solidFill>
              <a:srgbClr val="00B140"/>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795659" y="2346993"/>
            <a:ext cx="3223729" cy="3180571"/>
            <a:chOff x="331599" y="1311030"/>
            <a:chExt cx="5848774" cy="5338234"/>
          </a:xfrm>
        </p:grpSpPr>
        <p:pic>
          <p:nvPicPr>
            <p:cNvPr id="10" name="图片 9"/>
            <p:cNvPicPr>
              <a:picLocks noChangeAspect="1"/>
            </p:cNvPicPr>
            <p:nvPr/>
          </p:nvPicPr>
          <p:blipFill>
            <a:blip r:embed="rId8"/>
            <a:stretch>
              <a:fillRect/>
            </a:stretch>
          </p:blipFill>
          <p:spPr>
            <a:xfrm>
              <a:off x="331599" y="1311030"/>
              <a:ext cx="4512802" cy="345384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图片 10"/>
            <p:cNvPicPr>
              <a:picLocks noChangeAspect="1"/>
            </p:cNvPicPr>
            <p:nvPr/>
          </p:nvPicPr>
          <p:blipFill>
            <a:blip r:embed="rId9"/>
            <a:stretch>
              <a:fillRect/>
            </a:stretch>
          </p:blipFill>
          <p:spPr>
            <a:xfrm>
              <a:off x="808808" y="3177973"/>
              <a:ext cx="5371565" cy="3471291"/>
            </a:xfrm>
            <a:prstGeom prst="rect">
              <a:avLst/>
            </a:prstGeom>
            <a:ln>
              <a:solidFill>
                <a:srgbClr val="00B050"/>
              </a:solidFill>
            </a:ln>
            <a:effectLst>
              <a:outerShdw blurRad="190500" algn="tl" rotWithShape="0">
                <a:srgbClr val="000000">
                  <a:alpha val="70000"/>
                </a:srgbClr>
              </a:outerShdw>
            </a:effectLst>
          </p:spPr>
        </p:pic>
      </p:grpSp>
      <p:sp>
        <p:nvSpPr>
          <p:cNvPr id="12" name="梯形 11"/>
          <p:cNvSpPr/>
          <p:nvPr/>
        </p:nvSpPr>
        <p:spPr>
          <a:xfrm>
            <a:off x="452364" y="568243"/>
            <a:ext cx="11234420" cy="478790"/>
          </a:xfrm>
          <a:prstGeom prst="trapezoi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charset="-122"/>
                <a:ea typeface="微软雅黑" panose="020B0503020204020204" charset="-122"/>
                <a:cs typeface="+mn-ea"/>
                <a:sym typeface="+mn-lt"/>
              </a:rPr>
              <a:t>先必新舌下片获得</a:t>
            </a:r>
            <a:r>
              <a:rPr lang="en-US" altLang="zh-CN" b="1" dirty="0">
                <a:latin typeface="微软雅黑" panose="020B0503020204020204" charset="-122"/>
                <a:ea typeface="微软雅黑" panose="020B0503020204020204" charset="-122"/>
                <a:cs typeface="+mn-ea"/>
                <a:sym typeface="+mn-lt"/>
              </a:rPr>
              <a:t>FDA </a:t>
            </a:r>
            <a:r>
              <a:rPr lang="zh-CN" altLang="en-US" b="1" dirty="0">
                <a:latin typeface="微软雅黑" panose="020B0503020204020204" charset="-122"/>
                <a:ea typeface="微软雅黑" panose="020B0503020204020204" charset="-122"/>
                <a:cs typeface="+mn-ea"/>
                <a:sym typeface="+mn-lt"/>
              </a:rPr>
              <a:t>突破性疗法认定</a:t>
            </a:r>
            <a:r>
              <a:rPr lang="en-US" altLang="zh-CN" b="1" dirty="0">
                <a:latin typeface="微软雅黑" panose="020B0503020204020204" charset="-122"/>
                <a:ea typeface="微软雅黑" panose="020B0503020204020204" charset="-122"/>
                <a:cs typeface="+mn-ea"/>
                <a:sym typeface="+mn-lt"/>
              </a:rPr>
              <a:t>, </a:t>
            </a:r>
            <a:r>
              <a:rPr lang="zh-CN" altLang="en-US" b="1" dirty="0">
                <a:latin typeface="微软雅黑" panose="020B0503020204020204" charset="-122"/>
                <a:ea typeface="微软雅黑" panose="020B0503020204020204" charset="-122"/>
                <a:cs typeface="+mn-ea"/>
                <a:sym typeface="+mn-lt"/>
              </a:rPr>
              <a:t>正在开展全球多中心、</a:t>
            </a:r>
            <a:r>
              <a:rPr lang="en-US" altLang="zh-CN" b="1" dirty="0">
                <a:latin typeface="微软雅黑" panose="020B0503020204020204" charset="-122"/>
                <a:ea typeface="微软雅黑" panose="020B0503020204020204" charset="-122"/>
                <a:cs typeface="+mn-ea"/>
                <a:sym typeface="+mn-lt"/>
              </a:rPr>
              <a:t>Ⅲ</a:t>
            </a:r>
            <a:r>
              <a:rPr lang="zh-CN" altLang="en-US" b="1" dirty="0">
                <a:latin typeface="微软雅黑" panose="020B0503020204020204" charset="-122"/>
                <a:ea typeface="微软雅黑" panose="020B0503020204020204" charset="-122"/>
                <a:cs typeface="+mn-ea"/>
                <a:sym typeface="+mn-lt"/>
              </a:rPr>
              <a:t>期临床研究</a:t>
            </a:r>
            <a:endParaRPr lang="zh-CN" altLang="en-US" b="1" dirty="0">
              <a:latin typeface="微软雅黑" panose="020B0503020204020204" charset="-122"/>
              <a:ea typeface="微软雅黑" panose="020B0503020204020204" charset="-122"/>
              <a:cs typeface="+mn-ea"/>
              <a:sym typeface="+mn-lt"/>
            </a:endParaRPr>
          </a:p>
        </p:txBody>
      </p:sp>
      <p:grpSp>
        <p:nvGrpSpPr>
          <p:cNvPr id="13" name="组合 12"/>
          <p:cNvGrpSpPr/>
          <p:nvPr/>
        </p:nvGrpSpPr>
        <p:grpSpPr>
          <a:xfrm>
            <a:off x="4842808" y="2525396"/>
            <a:ext cx="6587191" cy="3748987"/>
            <a:chOff x="-1263784" y="1162349"/>
            <a:chExt cx="9644793" cy="3076930"/>
          </a:xfrm>
        </p:grpSpPr>
        <p:grpSp>
          <p:nvGrpSpPr>
            <p:cNvPr id="14" name="组合 13"/>
            <p:cNvGrpSpPr/>
            <p:nvPr/>
          </p:nvGrpSpPr>
          <p:grpSpPr>
            <a:xfrm>
              <a:off x="1739411" y="1476091"/>
              <a:ext cx="6641598" cy="2763188"/>
              <a:chOff x="1307897" y="1765540"/>
              <a:chExt cx="6641598" cy="2763189"/>
            </a:xfrm>
          </p:grpSpPr>
          <p:grpSp>
            <p:nvGrpSpPr>
              <p:cNvPr id="23" name="组合 22"/>
              <p:cNvGrpSpPr/>
              <p:nvPr/>
            </p:nvGrpSpPr>
            <p:grpSpPr>
              <a:xfrm>
                <a:off x="1307897" y="1765540"/>
                <a:ext cx="5590847" cy="2473129"/>
                <a:chOff x="1422245" y="1521833"/>
                <a:chExt cx="6626310" cy="2473129"/>
              </a:xfrm>
            </p:grpSpPr>
            <p:cxnSp>
              <p:nvCxnSpPr>
                <p:cNvPr id="25" name="直接箭头连接符 24"/>
                <p:cNvCxnSpPr/>
                <p:nvPr/>
              </p:nvCxnSpPr>
              <p:spPr>
                <a:xfrm>
                  <a:off x="1422245" y="1950503"/>
                  <a:ext cx="51206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1934310" y="1521833"/>
                  <a:ext cx="6114245" cy="2473129"/>
                  <a:chOff x="3103972" y="1333482"/>
                  <a:chExt cx="6939041" cy="2272300"/>
                </a:xfrm>
              </p:grpSpPr>
              <p:sp>
                <p:nvSpPr>
                  <p:cNvPr id="27" name="矩形 26"/>
                  <p:cNvSpPr/>
                  <p:nvPr/>
                </p:nvSpPr>
                <p:spPr>
                  <a:xfrm>
                    <a:off x="3382794" y="1333482"/>
                    <a:ext cx="6660219" cy="441141"/>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spcBef>
                        <a:spcPts val="675"/>
                      </a:spcBef>
                      <a:defRPr sz="1050" b="1">
                        <a:latin typeface="Arial" panose="020B0604020202020204" pitchFamily="34" charset="0"/>
                        <a:cs typeface="Arial" panose="020B0604020202020204" pitchFamily="34" charset="0"/>
                      </a:defRPr>
                    </a:pPr>
                    <a:r>
                      <a:rPr lang="zh-CN" sz="1200" dirty="0">
                        <a:solidFill>
                          <a:srgbClr val="FFFFFF"/>
                        </a:solidFill>
                        <a:latin typeface="+mn-ea"/>
                        <a:cs typeface="Arial" panose="020B0604020202020204"/>
                      </a:rPr>
                      <a:t>先必新</a:t>
                    </a:r>
                    <a:r>
                      <a:rPr lang="zh-CN" altLang="en-US" sz="1200" dirty="0">
                        <a:solidFill>
                          <a:srgbClr val="FFFFFF"/>
                        </a:solidFill>
                        <a:latin typeface="+mn-ea"/>
                        <a:cs typeface="Arial" panose="020B0604020202020204"/>
                      </a:rPr>
                      <a:t>舌下片</a:t>
                    </a:r>
                    <a:r>
                      <a:rPr sz="1200" kern="1200" dirty="0">
                        <a:ln>
                          <a:noFill/>
                        </a:ln>
                        <a:solidFill>
                          <a:srgbClr val="FFFFFF"/>
                        </a:solidFill>
                        <a:effectLst/>
                        <a:uLnTx/>
                        <a:uFillTx/>
                        <a:latin typeface="+mn-ea"/>
                        <a:cs typeface="Arial" panose="020B0604020202020204"/>
                      </a:rPr>
                      <a:t>：</a:t>
                    </a:r>
                    <a:r>
                      <a:rPr sz="1200" dirty="0">
                        <a:latin typeface="+mn-ea"/>
                        <a:cs typeface="Arial" panose="020B0604020202020204"/>
                      </a:rPr>
                      <a:t>30 </a:t>
                    </a:r>
                    <a:r>
                      <a:rPr sz="1200" dirty="0" err="1">
                        <a:latin typeface="+mn-ea"/>
                        <a:cs typeface="Arial" panose="020B0604020202020204"/>
                      </a:rPr>
                      <a:t>mg依达拉奉</a:t>
                    </a:r>
                    <a:r>
                      <a:rPr sz="1200" dirty="0">
                        <a:latin typeface="+mn-ea"/>
                        <a:cs typeface="Arial" panose="020B0604020202020204"/>
                      </a:rPr>
                      <a:t>/6 mg </a:t>
                    </a:r>
                    <a:r>
                      <a:rPr lang="zh-CN" altLang="en-US" sz="1200" dirty="0">
                        <a:latin typeface="+mn-ea"/>
                        <a:cs typeface="Arial" panose="020B0604020202020204"/>
                      </a:rPr>
                      <a:t>右莰醇</a:t>
                    </a:r>
                    <a:r>
                      <a:rPr sz="1200" kern="1200" dirty="0">
                        <a:ln>
                          <a:noFill/>
                        </a:ln>
                        <a:solidFill>
                          <a:srgbClr val="FFFFFF"/>
                        </a:solidFill>
                        <a:effectLst/>
                        <a:uLnTx/>
                        <a:uFillTx/>
                        <a:latin typeface="+mn-ea"/>
                        <a:cs typeface="Arial" panose="020B0604020202020204"/>
                      </a:rPr>
                      <a:t>bid</a:t>
                    </a:r>
                    <a:r>
                      <a:rPr lang="en-US" altLang="zh-CN" sz="1200" kern="1200" dirty="0">
                        <a:ln>
                          <a:noFill/>
                        </a:ln>
                        <a:solidFill>
                          <a:srgbClr val="FFFFFF"/>
                        </a:solidFill>
                        <a:effectLst/>
                        <a:uLnTx/>
                        <a:uFillTx/>
                        <a:latin typeface="+mn-ea"/>
                        <a:cs typeface="Arial" panose="020B0604020202020204"/>
                      </a:rPr>
                      <a:t>, </a:t>
                    </a:r>
                    <a:r>
                      <a:rPr lang="en-US" altLang="zh-CN" sz="1200" dirty="0">
                        <a:solidFill>
                          <a:srgbClr val="FFFFFF"/>
                        </a:solidFill>
                        <a:latin typeface="+mn-ea"/>
                        <a:cs typeface="Arial" panose="020B0604020202020204"/>
                      </a:rPr>
                      <a:t>N</a:t>
                    </a:r>
                    <a:r>
                      <a:rPr sz="1200" kern="1200" dirty="0">
                        <a:ln>
                          <a:noFill/>
                        </a:ln>
                        <a:solidFill>
                          <a:srgbClr val="FFFFFF"/>
                        </a:solidFill>
                        <a:effectLst/>
                        <a:uLnTx/>
                        <a:uFillTx/>
                        <a:latin typeface="+mn-ea"/>
                        <a:cs typeface="Arial" panose="020B0604020202020204"/>
                      </a:rPr>
                      <a:t>= 248</a:t>
                    </a:r>
                    <a:r>
                      <a:rPr lang="en-US" altLang="zh-CN" sz="1200" kern="1200" dirty="0">
                        <a:ln>
                          <a:noFill/>
                        </a:ln>
                        <a:solidFill>
                          <a:srgbClr val="FFFFFF"/>
                        </a:solidFill>
                        <a:effectLst/>
                        <a:uLnTx/>
                        <a:uFillTx/>
                        <a:latin typeface="+mn-ea"/>
                        <a:cs typeface="Arial" panose="020B0604020202020204"/>
                      </a:rPr>
                      <a:t>(</a:t>
                    </a:r>
                    <a:r>
                      <a:rPr lang="zh-CN" altLang="en-US" sz="1200" kern="1200" dirty="0">
                        <a:ln>
                          <a:noFill/>
                        </a:ln>
                        <a:solidFill>
                          <a:srgbClr val="FFFFFF"/>
                        </a:solidFill>
                        <a:effectLst/>
                        <a:uLnTx/>
                        <a:uFillTx/>
                        <a:latin typeface="+mn-ea"/>
                        <a:cs typeface="Arial" panose="020B0604020202020204"/>
                      </a:rPr>
                      <a:t>阶段</a:t>
                    </a:r>
                    <a:r>
                      <a:rPr lang="en-US" altLang="zh-CN" sz="1200" kern="1200" dirty="0">
                        <a:ln>
                          <a:noFill/>
                        </a:ln>
                        <a:solidFill>
                          <a:srgbClr val="FFFFFF"/>
                        </a:solidFill>
                        <a:effectLst/>
                        <a:uLnTx/>
                        <a:uFillTx/>
                        <a:latin typeface="+mn-ea"/>
                        <a:cs typeface="Arial" panose="020B0604020202020204"/>
                      </a:rPr>
                      <a:t>A)+577(</a:t>
                    </a:r>
                    <a:r>
                      <a:rPr lang="zh-CN" altLang="en-US" sz="1200" kern="1200" dirty="0">
                        <a:ln>
                          <a:noFill/>
                        </a:ln>
                        <a:solidFill>
                          <a:srgbClr val="FFFFFF"/>
                        </a:solidFill>
                        <a:effectLst/>
                        <a:uLnTx/>
                        <a:uFillTx/>
                        <a:latin typeface="+mn-ea"/>
                        <a:cs typeface="Arial" panose="020B0604020202020204"/>
                      </a:rPr>
                      <a:t>阶段</a:t>
                    </a:r>
                    <a:r>
                      <a:rPr lang="en-US" altLang="zh-CN" sz="1200" kern="1200" dirty="0">
                        <a:ln>
                          <a:noFill/>
                        </a:ln>
                        <a:solidFill>
                          <a:srgbClr val="FFFFFF"/>
                        </a:solidFill>
                        <a:effectLst/>
                        <a:uLnTx/>
                        <a:uFillTx/>
                        <a:latin typeface="+mn-ea"/>
                        <a:cs typeface="Arial" panose="020B0604020202020204"/>
                      </a:rPr>
                      <a:t>B</a:t>
                    </a:r>
                    <a:r>
                      <a:rPr sz="1200" kern="1200" dirty="0">
                        <a:ln>
                          <a:noFill/>
                        </a:ln>
                        <a:solidFill>
                          <a:srgbClr val="FFFFFF"/>
                        </a:solidFill>
                        <a:effectLst/>
                        <a:uLnTx/>
                        <a:uFillTx/>
                        <a:latin typeface="+mn-ea"/>
                        <a:cs typeface="Arial" panose="020B0604020202020204"/>
                      </a:rPr>
                      <a:t>）</a:t>
                    </a:r>
                    <a:endParaRPr sz="1200" kern="1200" dirty="0">
                      <a:ln>
                        <a:noFill/>
                      </a:ln>
                      <a:solidFill>
                        <a:srgbClr val="FFFFFF"/>
                      </a:solidFill>
                      <a:effectLst/>
                      <a:uLnTx/>
                      <a:uFillTx/>
                      <a:latin typeface="+mn-ea"/>
                      <a:cs typeface="Arial" panose="020B0604020202020204"/>
                    </a:endParaRPr>
                  </a:p>
                </p:txBody>
              </p:sp>
              <p:sp>
                <p:nvSpPr>
                  <p:cNvPr id="28" name="矩形 27"/>
                  <p:cNvSpPr/>
                  <p:nvPr/>
                </p:nvSpPr>
                <p:spPr>
                  <a:xfrm>
                    <a:off x="3355278" y="2061410"/>
                    <a:ext cx="6687735" cy="441034"/>
                  </a:xfrm>
                  <a:prstGeom prst="rect">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spcBef>
                        <a:spcPts val="675"/>
                      </a:spcBef>
                      <a:defRPr sz="1100" b="1">
                        <a:solidFill>
                          <a:srgbClr val="333333"/>
                        </a:solidFill>
                        <a:latin typeface="Arial" panose="020B0604020202020204" pitchFamily="34" charset="0"/>
                        <a:ea typeface="微软雅黑" panose="020B0503020204020204" charset="-122"/>
                        <a:cs typeface="Arial" panose="020B0604020202020204" pitchFamily="34" charset="0"/>
                      </a:defRPr>
                    </a:pPr>
                    <a:r>
                      <a:rPr sz="1200" kern="1200" dirty="0" err="1">
                        <a:ln>
                          <a:noFill/>
                        </a:ln>
                        <a:solidFill>
                          <a:schemeClr val="bg1"/>
                        </a:solidFill>
                        <a:effectLst/>
                        <a:uLnTx/>
                        <a:uFillTx/>
                        <a:latin typeface="+mn-ea"/>
                        <a:cs typeface="Arial" panose="020B0604020202020204"/>
                      </a:rPr>
                      <a:t>安慰剂</a:t>
                    </a:r>
                    <a:r>
                      <a:rPr sz="1200" dirty="0" err="1">
                        <a:solidFill>
                          <a:schemeClr val="bg1"/>
                        </a:solidFill>
                        <a:latin typeface="+mn-ea"/>
                        <a:cs typeface="Arial" panose="020B0604020202020204"/>
                      </a:rPr>
                      <a:t>bid</a:t>
                    </a:r>
                    <a:r>
                      <a:rPr lang="en-US" altLang="zh-CN" sz="1200" dirty="0">
                        <a:solidFill>
                          <a:schemeClr val="bg1"/>
                        </a:solidFill>
                        <a:latin typeface="+mn-ea"/>
                        <a:cs typeface="Arial" panose="020B0604020202020204"/>
                      </a:rPr>
                      <a:t>,</a:t>
                    </a:r>
                    <a:r>
                      <a:rPr lang="en-US" altLang="zh-CN" sz="1200" dirty="0">
                        <a:solidFill>
                          <a:srgbClr val="FFFFFF"/>
                        </a:solidFill>
                        <a:latin typeface="+mn-ea"/>
                        <a:cs typeface="Arial" panose="020B0604020202020204"/>
                      </a:rPr>
                      <a:t> N= 248(</a:t>
                    </a:r>
                    <a:r>
                      <a:rPr lang="zh-CN" altLang="en-US" sz="1200" dirty="0">
                        <a:solidFill>
                          <a:srgbClr val="FFFFFF"/>
                        </a:solidFill>
                        <a:latin typeface="+mn-ea"/>
                        <a:cs typeface="Arial" panose="020B0604020202020204"/>
                      </a:rPr>
                      <a:t>阶段</a:t>
                    </a:r>
                    <a:r>
                      <a:rPr lang="en-US" altLang="zh-CN" sz="1200" dirty="0">
                        <a:solidFill>
                          <a:srgbClr val="FFFFFF"/>
                        </a:solidFill>
                        <a:latin typeface="+mn-ea"/>
                        <a:cs typeface="Arial" panose="020B0604020202020204"/>
                      </a:rPr>
                      <a:t>A)+577(</a:t>
                    </a:r>
                    <a:r>
                      <a:rPr lang="zh-CN" altLang="en-US" sz="1200" dirty="0">
                        <a:solidFill>
                          <a:srgbClr val="FFFFFF"/>
                        </a:solidFill>
                        <a:latin typeface="+mn-ea"/>
                        <a:cs typeface="Arial" panose="020B0604020202020204"/>
                      </a:rPr>
                      <a:t>阶段</a:t>
                    </a:r>
                    <a:r>
                      <a:rPr lang="en-US" altLang="zh-CN" sz="1200" dirty="0">
                        <a:solidFill>
                          <a:srgbClr val="FFFFFF"/>
                        </a:solidFill>
                        <a:latin typeface="+mn-ea"/>
                        <a:cs typeface="Arial" panose="020B0604020202020204"/>
                      </a:rPr>
                      <a:t>B</a:t>
                    </a:r>
                    <a:r>
                      <a:rPr lang="zh-CN" altLang="en-US" sz="1200" dirty="0">
                        <a:solidFill>
                          <a:srgbClr val="FFFFFF"/>
                        </a:solidFill>
                        <a:latin typeface="+mn-ea"/>
                        <a:cs typeface="Arial" panose="020B0604020202020204"/>
                      </a:rPr>
                      <a:t>）</a:t>
                    </a:r>
                    <a:endParaRPr kumimoji="0" sz="1200" b="1" i="0" u="none" strike="noStrike" kern="1200" cap="none" normalizeH="0" baseline="0" dirty="0">
                      <a:ln>
                        <a:noFill/>
                      </a:ln>
                      <a:solidFill>
                        <a:schemeClr val="bg1"/>
                      </a:solidFill>
                      <a:effectLst/>
                      <a:uLnTx/>
                      <a:uFillTx/>
                      <a:latin typeface="+mn-ea"/>
                      <a:cs typeface="Arial" panose="020B0604020202020204"/>
                    </a:endParaRPr>
                  </a:p>
                </p:txBody>
              </p:sp>
              <p:grpSp>
                <p:nvGrpSpPr>
                  <p:cNvPr id="29" name="组合 28"/>
                  <p:cNvGrpSpPr/>
                  <p:nvPr/>
                </p:nvGrpSpPr>
                <p:grpSpPr>
                  <a:xfrm>
                    <a:off x="3103972" y="1536091"/>
                    <a:ext cx="255714" cy="2069691"/>
                    <a:chOff x="5662465" y="1580789"/>
                    <a:chExt cx="255714" cy="1364047"/>
                  </a:xfrm>
                </p:grpSpPr>
                <p:cxnSp>
                  <p:nvCxnSpPr>
                    <p:cNvPr id="31" name="直接箭头连接符 30"/>
                    <p:cNvCxnSpPr/>
                    <p:nvPr/>
                  </p:nvCxnSpPr>
                  <p:spPr>
                    <a:xfrm>
                      <a:off x="5674506" y="1580789"/>
                      <a:ext cx="0" cy="1364047"/>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5678449" y="1584530"/>
                      <a:ext cx="239704" cy="0"/>
                    </a:xfrm>
                    <a:prstGeom prst="line">
                      <a:avLst/>
                    </a:prstGeom>
                    <a:ln w="1905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5662465" y="2518234"/>
                      <a:ext cx="239703" cy="0"/>
                    </a:xfrm>
                    <a:prstGeom prst="line">
                      <a:avLst/>
                    </a:prstGeom>
                    <a:ln w="1905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5678472" y="2073060"/>
                      <a:ext cx="239707" cy="0"/>
                    </a:xfrm>
                    <a:prstGeom prst="line">
                      <a:avLst/>
                    </a:prstGeom>
                    <a:ln w="1905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grpSp>
              <p:sp>
                <p:nvSpPr>
                  <p:cNvPr id="30" name="矩形 29"/>
                  <p:cNvSpPr/>
                  <p:nvPr/>
                </p:nvSpPr>
                <p:spPr>
                  <a:xfrm>
                    <a:off x="3382793" y="2772130"/>
                    <a:ext cx="3135658" cy="405216"/>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spcBef>
                        <a:spcPts val="675"/>
                      </a:spcBef>
                      <a:defRPr sz="1100" b="1">
                        <a:latin typeface="Arial" panose="020B0604020202020204" pitchFamily="34" charset="0"/>
                        <a:cs typeface="Arial" panose="020B0604020202020204" pitchFamily="34" charset="0"/>
                      </a:defRPr>
                    </a:pPr>
                    <a:r>
                      <a:rPr lang="zh-CN" altLang="en-US" sz="1200" kern="1200" dirty="0">
                        <a:ln>
                          <a:noFill/>
                        </a:ln>
                        <a:solidFill>
                          <a:srgbClr val="FFFFFF"/>
                        </a:solidFill>
                        <a:effectLst/>
                        <a:uLnTx/>
                        <a:uFillTx/>
                        <a:latin typeface="+mn-ea"/>
                      </a:rPr>
                      <a:t>右莰醇 </a:t>
                    </a:r>
                    <a:r>
                      <a:rPr sz="1200" kern="1200" dirty="0">
                        <a:ln>
                          <a:noFill/>
                        </a:ln>
                        <a:solidFill>
                          <a:srgbClr val="FFFFFF"/>
                        </a:solidFill>
                        <a:effectLst/>
                        <a:uLnTx/>
                        <a:uFillTx/>
                        <a:latin typeface="+mn-ea"/>
                      </a:rPr>
                      <a:t>6 mg bid</a:t>
                    </a:r>
                    <a:endParaRPr lang="en-US" altLang="zh-CN" sz="1200" kern="1200" dirty="0">
                      <a:ln>
                        <a:noFill/>
                      </a:ln>
                      <a:solidFill>
                        <a:srgbClr val="FFFFFF"/>
                      </a:solidFill>
                      <a:effectLst/>
                      <a:uLnTx/>
                      <a:uFillTx/>
                      <a:latin typeface="+mn-ea"/>
                    </a:endParaRPr>
                  </a:p>
                  <a:p>
                    <a:pPr lvl="0">
                      <a:spcBef>
                        <a:spcPts val="675"/>
                      </a:spcBef>
                      <a:defRPr sz="1100" b="1">
                        <a:latin typeface="Arial" panose="020B0604020202020204" pitchFamily="34" charset="0"/>
                        <a:cs typeface="Arial" panose="020B0604020202020204" pitchFamily="34" charset="0"/>
                      </a:defRPr>
                    </a:pPr>
                    <a:r>
                      <a:rPr sz="1200" dirty="0">
                        <a:solidFill>
                          <a:srgbClr val="FFFFFF"/>
                        </a:solidFill>
                        <a:latin typeface="+mn-ea"/>
                      </a:rPr>
                      <a:t>(n = 124)</a:t>
                    </a:r>
                    <a:endParaRPr kumimoji="0" sz="1200" b="1" i="0" u="none" strike="noStrike" kern="1200" cap="none" normalizeH="0" baseline="0" dirty="0">
                      <a:ln>
                        <a:noFill/>
                      </a:ln>
                      <a:solidFill>
                        <a:srgbClr val="FFFFFF"/>
                      </a:solidFill>
                      <a:effectLst/>
                      <a:uLnTx/>
                      <a:uFillTx/>
                      <a:latin typeface="+mn-ea"/>
                      <a:cs typeface="Arial" panose="020B0604020202020204" pitchFamily="34" charset="0"/>
                    </a:endParaRPr>
                  </a:p>
                </p:txBody>
              </p:sp>
            </p:grpSp>
          </p:grpSp>
          <p:sp>
            <p:nvSpPr>
              <p:cNvPr id="24" name="矩形 23"/>
              <p:cNvSpPr/>
              <p:nvPr/>
            </p:nvSpPr>
            <p:spPr>
              <a:xfrm>
                <a:off x="6898743" y="1765540"/>
                <a:ext cx="1050752" cy="27631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sz="1100" b="1" kern="1200">
                    <a:ln>
                      <a:noFill/>
                    </a:ln>
                    <a:solidFill>
                      <a:srgbClr val="FFFFFF"/>
                    </a:solidFill>
                    <a:effectLst/>
                    <a:uLnTx/>
                    <a:uFillTx/>
                    <a:latin typeface="Arial" panose="020B0604020202020204" pitchFamily="34" charset="0"/>
                    <a:ea typeface="等线" panose="02010600030101010101" pitchFamily="2" charset="-122"/>
                    <a:cs typeface="Arial" panose="020B0604020202020204" pitchFamily="34" charset="0"/>
                  </a:defRPr>
                </a:pPr>
                <a:r>
                  <a:rPr dirty="0" err="1">
                    <a:solidFill>
                      <a:schemeClr val="tx1"/>
                    </a:solidFill>
                  </a:rPr>
                  <a:t>随访至</a:t>
                </a:r>
                <a:r>
                  <a:rPr dirty="0">
                    <a:solidFill>
                      <a:schemeClr val="tx1"/>
                    </a:solidFill>
                  </a:rPr>
                  <a:t> </a:t>
                </a:r>
                <a:r>
                  <a:rPr lang="zh-CN" altLang="en-US" dirty="0">
                    <a:solidFill>
                      <a:schemeClr val="tx1"/>
                    </a:solidFill>
                  </a:rPr>
                  <a:t>第</a:t>
                </a:r>
                <a:r>
                  <a:rPr dirty="0">
                    <a:solidFill>
                      <a:schemeClr val="tx1"/>
                    </a:solidFill>
                  </a:rPr>
                  <a:t>90</a:t>
                </a:r>
                <a:r>
                  <a:rPr lang="zh-CN" altLang="en-US" dirty="0">
                    <a:solidFill>
                      <a:schemeClr val="tx1"/>
                    </a:solidFill>
                  </a:rPr>
                  <a:t>天</a:t>
                </a:r>
                <a:endParaRPr kumimoji="0" sz="1100" b="1" i="0" u="none" strike="noStrike" kern="1200" cap="none" normalizeH="0" baseline="0" dirty="0">
                  <a:ln>
                    <a:noFill/>
                  </a:ln>
                  <a:solidFill>
                    <a:schemeClr val="tx1"/>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sp>
          <p:nvSpPr>
            <p:cNvPr id="15" name="文本框 14"/>
            <p:cNvSpPr txBox="1"/>
            <p:nvPr/>
          </p:nvSpPr>
          <p:spPr>
            <a:xfrm>
              <a:off x="2575086" y="1162349"/>
              <a:ext cx="1955043" cy="252604"/>
            </a:xfrm>
            <a:prstGeom prst="rect">
              <a:avLst/>
            </a:prstGeom>
            <a:noFill/>
          </p:spPr>
          <p:txBody>
            <a:bodyPr wrap="square">
              <a:spAutoFit/>
            </a:bodyPr>
            <a:lstStyle/>
            <a:p>
              <a:pPr marL="0" marR="0" lvl="0" indent="0" algn="l" defTabSz="914400" rtl="0" eaLnBrk="1" fontAlgn="auto" latinLnBrk="0" hangingPunct="1">
                <a:lnSpc>
                  <a:spcPct val="100000"/>
                </a:lnSpc>
                <a:spcBef>
                  <a:spcPts val="675"/>
                </a:spcBef>
                <a:spcAft>
                  <a:spcPts val="0"/>
                </a:spcAft>
                <a:buClrTx/>
                <a:buSzTx/>
                <a:buFontTx/>
                <a:buNone/>
                <a:defRPr sz="1100" b="1" kern="1200">
                  <a:ln>
                    <a:noFill/>
                  </a:ln>
                  <a:solidFill>
                    <a:srgbClr val="333333"/>
                  </a:solidFill>
                  <a:effectLst/>
                  <a:uLnTx/>
                  <a:uFillTx/>
                  <a:latin typeface="Arial" panose="020B0604020202020204" pitchFamily="34" charset="0"/>
                  <a:ea typeface="微软雅黑" panose="020B0503020204020204" charset="-122"/>
                  <a:cs typeface="Arial" panose="020B0604020202020204" pitchFamily="34" charset="0"/>
                </a:defRPr>
              </a:pPr>
              <a:r>
                <a:rPr sz="1400" dirty="0">
                  <a:latin typeface="+mn-ea"/>
                </a:rPr>
                <a:t>治疗14天</a:t>
              </a:r>
              <a:endParaRPr kumimoji="0" sz="1400" b="1" i="0" u="none" strike="noStrike" kern="1200" cap="none" normalizeH="0" baseline="0" dirty="0">
                <a:ln>
                  <a:noFill/>
                </a:ln>
                <a:solidFill>
                  <a:srgbClr val="333333"/>
                </a:solidFill>
                <a:effectLst/>
                <a:uLnTx/>
                <a:uFillTx/>
                <a:latin typeface="+mn-ea"/>
                <a:cs typeface="Arial" panose="020B0604020202020204" pitchFamily="34" charset="0"/>
              </a:endParaRPr>
            </a:p>
          </p:txBody>
        </p:sp>
        <p:sp>
          <p:nvSpPr>
            <p:cNvPr id="19" name="矩形 18"/>
            <p:cNvSpPr/>
            <p:nvPr/>
          </p:nvSpPr>
          <p:spPr>
            <a:xfrm>
              <a:off x="2378746" y="3637414"/>
              <a:ext cx="2304171" cy="441030"/>
            </a:xfrm>
            <a:prstGeom prst="rect">
              <a:avLst/>
            </a:prstGeom>
            <a:solidFill>
              <a:schemeClr val="accent2">
                <a:lumMod val="60000"/>
                <a:lumOff val="40000"/>
              </a:schemeClr>
            </a:solidFill>
            <a:ln>
              <a:solidFill>
                <a:schemeClr val="accent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spcBef>
                  <a:spcPts val="675"/>
                </a:spcBef>
                <a:defRPr sz="1100" b="1">
                  <a:solidFill>
                    <a:schemeClr val="tx1"/>
                  </a:solidFill>
                  <a:latin typeface="Arial" panose="020B0604020202020204" pitchFamily="34" charset="0"/>
                  <a:ea typeface="微软雅黑" panose="020B0503020204020204" charset="-122"/>
                  <a:cs typeface="Arial" panose="020B0604020202020204" pitchFamily="34" charset="0"/>
                </a:defRPr>
              </a:pPr>
              <a:r>
                <a:rPr sz="1200" kern="1200" dirty="0">
                  <a:ln>
                    <a:noFill/>
                  </a:ln>
                  <a:effectLst/>
                  <a:uLnTx/>
                  <a:uFillTx/>
                  <a:latin typeface="+mn-ea"/>
                </a:rPr>
                <a:t>依达拉奉</a:t>
              </a:r>
              <a:r>
                <a:rPr sz="1200" dirty="0">
                  <a:latin typeface="+mn-ea"/>
                </a:rPr>
                <a:t>30 </a:t>
              </a:r>
              <a:r>
                <a:rPr sz="1200" kern="1200" dirty="0">
                  <a:ln>
                    <a:noFill/>
                  </a:ln>
                  <a:effectLst/>
                  <a:uLnTx/>
                  <a:uFillTx/>
                  <a:latin typeface="+mn-ea"/>
                </a:rPr>
                <a:t>mg bid</a:t>
              </a:r>
              <a:r>
                <a:rPr sz="1200" dirty="0">
                  <a:latin typeface="+mn-ea"/>
                </a:rPr>
                <a:t>(n = 124)</a:t>
              </a:r>
              <a:endParaRPr kumimoji="0" sz="1200" b="1" i="0" u="none" strike="noStrike" kern="1200" cap="none" normalizeH="0" baseline="0" dirty="0">
                <a:ln>
                  <a:noFill/>
                </a:ln>
                <a:solidFill>
                  <a:schemeClr val="tx1"/>
                </a:solidFill>
                <a:effectLst/>
                <a:uLnTx/>
                <a:uFillTx/>
                <a:latin typeface="+mn-ea"/>
                <a:cs typeface="Arial" panose="020B0604020202020204" pitchFamily="34" charset="0"/>
              </a:endParaRPr>
            </a:p>
          </p:txBody>
        </p:sp>
        <p:cxnSp>
          <p:nvCxnSpPr>
            <p:cNvPr id="20" name="直接连接符 19"/>
            <p:cNvCxnSpPr/>
            <p:nvPr/>
          </p:nvCxnSpPr>
          <p:spPr>
            <a:xfrm>
              <a:off x="2177212" y="3949219"/>
              <a:ext cx="178206" cy="0"/>
            </a:xfrm>
            <a:prstGeom prst="line">
              <a:avLst/>
            </a:prstGeom>
            <a:ln w="1905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1263784" y="1648231"/>
              <a:ext cx="3208030" cy="574988"/>
            </a:xfrm>
            <a:prstGeom prst="rect">
              <a:avLst/>
            </a:prstGeom>
            <a:noFill/>
            <a:ln w="12700">
              <a:noFill/>
            </a:ln>
          </p:spPr>
          <p:txBody>
            <a:bodyPr wrap="square">
              <a:spAutoFit/>
            </a:bodyPr>
            <a:lstStyle/>
            <a:p>
              <a:pPr marL="285750" indent="-285750">
                <a:lnSpc>
                  <a:spcPct val="150000"/>
                </a:lnSpc>
                <a:buFont typeface="Wingdings" panose="05000000000000000000" pitchFamily="2" charset="2"/>
                <a:buChar char="Ø"/>
                <a:defRPr sz="1600">
                  <a:latin typeface="Arial" panose="020B0604020202020204" pitchFamily="34" charset="0"/>
                  <a:cs typeface="Arial" panose="020B0604020202020204" pitchFamily="34" charset="0"/>
                </a:defRPr>
              </a:pPr>
              <a:r>
                <a:rPr lang="zh-CN" altLang="en-US" sz="1400" dirty="0">
                  <a:latin typeface="+mn-ea"/>
                </a:rPr>
                <a:t>共纳入</a:t>
              </a:r>
              <a:r>
                <a:rPr sz="1400" dirty="0">
                  <a:latin typeface="+mn-ea"/>
                </a:rPr>
                <a:t>1402例患者</a:t>
              </a:r>
              <a:endParaRPr sz="1400" dirty="0">
                <a:latin typeface="+mn-ea"/>
              </a:endParaRPr>
            </a:p>
            <a:p>
              <a:pPr marL="285750" indent="-285750">
                <a:lnSpc>
                  <a:spcPct val="150000"/>
                </a:lnSpc>
                <a:buFont typeface="Wingdings" panose="05000000000000000000" pitchFamily="2" charset="2"/>
                <a:buChar char="Ø"/>
                <a:defRPr sz="1000">
                  <a:latin typeface="Arial" panose="020B0604020202020204" pitchFamily="34" charset="0"/>
                  <a:cs typeface="Arial" panose="020B0604020202020204" pitchFamily="34" charset="0"/>
                </a:defRPr>
              </a:pPr>
              <a:r>
                <a:rPr sz="1400" dirty="0">
                  <a:latin typeface="+mn-ea"/>
                </a:rPr>
                <a:t>2:2:1:1</a:t>
              </a:r>
              <a:r>
                <a:rPr lang="zh-CN" altLang="en-US" sz="1400" dirty="0">
                  <a:latin typeface="+mn-ea"/>
                </a:rPr>
                <a:t>随机分组</a:t>
              </a:r>
              <a:endParaRPr sz="1400" dirty="0">
                <a:latin typeface="+mn-ea"/>
              </a:endParaRPr>
            </a:p>
          </p:txBody>
        </p:sp>
      </p:grpSp>
      <p:sp>
        <p:nvSpPr>
          <p:cNvPr id="43" name="文本框 42"/>
          <p:cNvSpPr txBox="1"/>
          <p:nvPr/>
        </p:nvSpPr>
        <p:spPr>
          <a:xfrm>
            <a:off x="4842808" y="1169127"/>
            <a:ext cx="6656373" cy="833690"/>
          </a:xfrm>
          <a:prstGeom prst="rect">
            <a:avLst/>
          </a:prstGeom>
          <a:noFill/>
        </p:spPr>
        <p:txBody>
          <a:bodyPr wrap="square" rtlCol="0">
            <a:spAutoFit/>
          </a:bodyPr>
          <a:lstStyle>
            <a:defPPr>
              <a:defRPr lang="zh-CN"/>
            </a:defPPr>
            <a:lvl1pPr indent="0" algn="ctr">
              <a:lnSpc>
                <a:spcPct val="150000"/>
              </a:lnSpc>
              <a:buFont typeface="Wingdings" panose="05000000000000000000" pitchFamily="2" charset="2"/>
              <a:buNone/>
              <a:defRPr sz="1400" b="1">
                <a:solidFill>
                  <a:schemeClr val="accent1"/>
                </a:solidFill>
                <a:latin typeface="微软雅黑" panose="020B0503020204020204" charset="-122"/>
                <a:ea typeface="微软雅黑" panose="020B0503020204020204" charset="-122"/>
              </a:defRPr>
            </a:lvl1pPr>
          </a:lstStyle>
          <a:p>
            <a:pPr marL="285750" indent="-285750">
              <a:buFont typeface="Wingdings" panose="05000000000000000000" pitchFamily="2" charset="2"/>
              <a:buChar char="Ø"/>
            </a:pPr>
            <a:r>
              <a:rPr lang="en-US" altLang="zh-CN" sz="1600" b="0" dirty="0">
                <a:solidFill>
                  <a:schemeClr val="tx1"/>
                </a:solidFill>
              </a:rPr>
              <a:t>FDA</a:t>
            </a:r>
            <a:r>
              <a:rPr lang="zh-CN" altLang="en-US" sz="1600" b="0" dirty="0">
                <a:solidFill>
                  <a:schemeClr val="tx1"/>
                </a:solidFill>
              </a:rPr>
              <a:t>同意</a:t>
            </a:r>
            <a:r>
              <a:rPr lang="zh-CN" altLang="en-US" sz="1800" dirty="0">
                <a:solidFill>
                  <a:schemeClr val="accent6"/>
                </a:solidFill>
              </a:rPr>
              <a:t>仅开展一项</a:t>
            </a:r>
            <a:r>
              <a:rPr lang="zh-CN" altLang="en-US" sz="1600" b="0" dirty="0">
                <a:solidFill>
                  <a:schemeClr val="tx1"/>
                </a:solidFill>
              </a:rPr>
              <a:t>充分且设计良好的</a:t>
            </a:r>
            <a:r>
              <a:rPr lang="en-US" altLang="zh-CN" sz="1600" b="0" dirty="0">
                <a:solidFill>
                  <a:schemeClr val="tx1"/>
                </a:solidFill>
              </a:rPr>
              <a:t>Ⅲ</a:t>
            </a:r>
            <a:r>
              <a:rPr lang="zh-CN" altLang="en-US" sz="1600" b="0" dirty="0">
                <a:solidFill>
                  <a:schemeClr val="tx1"/>
                </a:solidFill>
              </a:rPr>
              <a:t>期临床研究</a:t>
            </a:r>
            <a:endParaRPr lang="en-US" altLang="zh-CN" sz="1600" b="0" dirty="0">
              <a:solidFill>
                <a:schemeClr val="tx1"/>
              </a:solidFill>
            </a:endParaRPr>
          </a:p>
          <a:p>
            <a:r>
              <a:rPr lang="zh-CN" altLang="en-US" sz="1600" b="0" dirty="0">
                <a:solidFill>
                  <a:schemeClr val="tx1"/>
                </a:solidFill>
              </a:rPr>
              <a:t>用于支持美国</a:t>
            </a:r>
            <a:r>
              <a:rPr lang="en-US" altLang="zh-CN" sz="1600" b="0" dirty="0">
                <a:solidFill>
                  <a:schemeClr val="tx1"/>
                </a:solidFill>
              </a:rPr>
              <a:t>NDA</a:t>
            </a:r>
            <a:r>
              <a:rPr lang="zh-CN" altLang="en-US" sz="1600" b="0" dirty="0">
                <a:solidFill>
                  <a:schemeClr val="tx1"/>
                </a:solidFill>
              </a:rPr>
              <a:t>注册</a:t>
            </a:r>
            <a:endParaRPr lang="zh-CN" altLang="en-US" sz="1600" b="0" dirty="0">
              <a:solidFill>
                <a:schemeClr val="tx1"/>
              </a:solidFill>
            </a:endParaRPr>
          </a:p>
        </p:txBody>
      </p:sp>
      <p:sp>
        <p:nvSpPr>
          <p:cNvPr id="45" name="文本框 44"/>
          <p:cNvSpPr txBox="1"/>
          <p:nvPr/>
        </p:nvSpPr>
        <p:spPr>
          <a:xfrm>
            <a:off x="133850" y="1164675"/>
            <a:ext cx="4147625" cy="833690"/>
          </a:xfrm>
          <a:prstGeom prst="rect">
            <a:avLst/>
          </a:prstGeom>
          <a:noFill/>
        </p:spPr>
        <p:txBody>
          <a:bodyPr wrap="square" rtlCol="0">
            <a:spAutoFit/>
          </a:bodyPr>
          <a:lstStyle>
            <a:defPPr>
              <a:defRPr lang="zh-CN"/>
            </a:defPPr>
            <a:lvl1pPr marL="285750" indent="-285750">
              <a:lnSpc>
                <a:spcPct val="150000"/>
              </a:lnSpc>
              <a:buFont typeface="Wingdings" panose="05000000000000000000" pitchFamily="2" charset="2"/>
              <a:buChar char="Ø"/>
              <a:defRPr b="1">
                <a:solidFill>
                  <a:schemeClr val="accent1"/>
                </a:solidFill>
                <a:latin typeface="微软雅黑" panose="020B0503020204020204" charset="-122"/>
                <a:ea typeface="微软雅黑" panose="020B0503020204020204" charset="-122"/>
              </a:defRPr>
            </a:lvl1pPr>
          </a:lstStyle>
          <a:p>
            <a:pPr algn="ctr"/>
            <a:r>
              <a:rPr lang="en-US" altLang="zh-CN" sz="1600" b="0" dirty="0">
                <a:solidFill>
                  <a:schemeClr val="tx1"/>
                </a:solidFill>
              </a:rPr>
              <a:t>FDA</a:t>
            </a:r>
            <a:r>
              <a:rPr lang="zh-CN" altLang="en-US" sz="1600" b="0" dirty="0">
                <a:solidFill>
                  <a:schemeClr val="tx1"/>
                </a:solidFill>
              </a:rPr>
              <a:t>突破性疗法认定的</a:t>
            </a:r>
            <a:r>
              <a:rPr lang="zh-CN" altLang="en-US" dirty="0">
                <a:solidFill>
                  <a:schemeClr val="accent6"/>
                </a:solidFill>
              </a:rPr>
              <a:t>全球首个且唯一</a:t>
            </a:r>
            <a:endParaRPr lang="en-US" altLang="zh-CN" sz="1600" dirty="0">
              <a:solidFill>
                <a:schemeClr val="accent6"/>
              </a:solidFill>
            </a:endParaRPr>
          </a:p>
          <a:p>
            <a:pPr marL="0" indent="0" algn="ctr">
              <a:buNone/>
            </a:pPr>
            <a:r>
              <a:rPr lang="zh-CN" altLang="en-US" sz="1600" b="0" dirty="0">
                <a:solidFill>
                  <a:schemeClr val="tx1"/>
                </a:solidFill>
              </a:rPr>
              <a:t>卒中治疗药物</a:t>
            </a:r>
            <a:endParaRPr lang="zh-CN" altLang="en-US" sz="1600" b="0" dirty="0">
              <a:solidFill>
                <a:schemeClr val="tx1"/>
              </a:solidFill>
            </a:endParaRPr>
          </a:p>
        </p:txBody>
      </p:sp>
      <p:sp>
        <p:nvSpPr>
          <p:cNvPr id="60" name="矩形 59"/>
          <p:cNvSpPr/>
          <p:nvPr/>
        </p:nvSpPr>
        <p:spPr>
          <a:xfrm>
            <a:off x="9061202" y="5136397"/>
            <a:ext cx="1430465" cy="461665"/>
          </a:xfrm>
          <a:prstGeom prst="rect">
            <a:avLst/>
          </a:prstGeom>
        </p:spPr>
        <p:txBody>
          <a:bodyPr wrap="square">
            <a:spAutoFit/>
          </a:bodyPr>
          <a:lstStyle/>
          <a:p>
            <a:pPr>
              <a:defRPr sz="1600">
                <a:latin typeface="Arial" panose="020B0604020202020204" pitchFamily="34" charset="0"/>
                <a:cs typeface="Arial" panose="020B0604020202020204" pitchFamily="34" charset="0"/>
              </a:defRPr>
            </a:pPr>
            <a:r>
              <a:rPr lang="zh-CN" altLang="en-US" sz="1200">
                <a:latin typeface="+mn-ea"/>
              </a:rPr>
              <a:t>中期分析后</a:t>
            </a:r>
            <a:endParaRPr lang="en-US" altLang="zh-CN" sz="1200">
              <a:latin typeface="+mn-ea"/>
            </a:endParaRPr>
          </a:p>
          <a:p>
            <a:pPr>
              <a:defRPr sz="1600">
                <a:latin typeface="Arial" panose="020B0604020202020204" pitchFamily="34" charset="0"/>
                <a:cs typeface="Arial" panose="020B0604020202020204" pitchFamily="34" charset="0"/>
              </a:defRPr>
            </a:pPr>
            <a:r>
              <a:rPr lang="zh-CN" altLang="en-US" sz="1200">
                <a:latin typeface="+mn-ea"/>
              </a:rPr>
              <a:t>停止单方组</a:t>
            </a:r>
            <a:endParaRPr lang="zh-CN" altLang="en-US" sz="1200" dirty="0">
              <a:latin typeface="+mn-ea"/>
            </a:endParaRPr>
          </a:p>
        </p:txBody>
      </p:sp>
      <p:sp>
        <p:nvSpPr>
          <p:cNvPr id="61" name="矩形 60"/>
          <p:cNvSpPr/>
          <p:nvPr/>
        </p:nvSpPr>
        <p:spPr>
          <a:xfrm>
            <a:off x="4814850" y="2167373"/>
            <a:ext cx="4850138" cy="338554"/>
          </a:xfrm>
          <a:prstGeom prst="rect">
            <a:avLst/>
          </a:prstGeom>
        </p:spPr>
        <p:txBody>
          <a:bodyPr wrap="square">
            <a:spAutoFit/>
          </a:bodyPr>
          <a:lstStyle/>
          <a:p>
            <a:pPr>
              <a:defRPr sz="2800">
                <a:latin typeface="Arial" panose="020B0604020202020204" pitchFamily="34" charset="0"/>
                <a:cs typeface="Arial" panose="020B0604020202020204" pitchFamily="34" charset="0"/>
              </a:defRPr>
            </a:pPr>
            <a:r>
              <a:rPr lang="zh-CN" altLang="en-US" sz="1600" b="1" dirty="0">
                <a:latin typeface="+mn-ea"/>
              </a:rPr>
              <a:t>舌下片全球 </a:t>
            </a:r>
            <a:r>
              <a:rPr lang="en-US" altLang="zh-CN" sz="1600" b="1" dirty="0">
                <a:latin typeface="+mn-ea"/>
              </a:rPr>
              <a:t>III </a:t>
            </a:r>
            <a:r>
              <a:rPr lang="zh-CN" altLang="en-US" sz="1600" b="1" dirty="0">
                <a:latin typeface="+mn-ea"/>
              </a:rPr>
              <a:t>期研究设计：</a:t>
            </a:r>
            <a:endParaRPr lang="zh-CN" altLang="en-US" sz="1600" b="1" dirty="0">
              <a:latin typeface="+mn-ea"/>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60" name="think-cell 幻灯片" r:id="rId2" imgW="5715" imgH="5715" progId="TCLayout.ActiveDocument.1">
                  <p:embed/>
                </p:oleObj>
              </mc:Choice>
              <mc:Fallback>
                <p:oleObj name="think-cell 幻灯片" r:id="rId2" imgW="5715" imgH="5715" progId="TCLayout.ActiveDocument.1">
                  <p:embed/>
                  <p:pic>
                    <p:nvPicPr>
                      <p:cNvPr id="0" name="图片 9218"/>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2" name="灯片编号占位符 1"/>
          <p:cNvSpPr>
            <a:spLocks noGrp="1"/>
          </p:cNvSpPr>
          <p:nvPr>
            <p:ph type="sldNum" sz="quarter" idx="4"/>
          </p:nvPr>
        </p:nvSpPr>
        <p:spPr/>
        <p:txBody>
          <a:bodyPr/>
          <a:lstStyle/>
          <a:p>
            <a:r>
              <a:rPr lang="en-US" altLang="zh-CN" dirty="0"/>
              <a:t>6</a:t>
            </a:r>
            <a:endParaRPr lang="zh-CN" altLang="en-US" dirty="0"/>
          </a:p>
        </p:txBody>
      </p:sp>
      <p:graphicFrame>
        <p:nvGraphicFramePr>
          <p:cNvPr id="8" name="表格 7"/>
          <p:cNvGraphicFramePr>
            <a:graphicFrameLocks noGrp="1"/>
          </p:cNvGraphicFramePr>
          <p:nvPr/>
        </p:nvGraphicFramePr>
        <p:xfrm>
          <a:off x="407783" y="1558964"/>
          <a:ext cx="11221721" cy="4453268"/>
        </p:xfrm>
        <a:graphic>
          <a:graphicData uri="http://schemas.openxmlformats.org/drawingml/2006/table">
            <a:tbl>
              <a:tblPr>
                <a:tableStyleId>{5940675A-B579-460E-94D1-54222C63F5DA}</a:tableStyleId>
              </a:tblPr>
              <a:tblGrid>
                <a:gridCol w="1246448"/>
                <a:gridCol w="3273044"/>
                <a:gridCol w="1230429"/>
                <a:gridCol w="5471800"/>
              </a:tblGrid>
              <a:tr h="490704">
                <a:tc>
                  <a:txBody>
                    <a:bodyPr/>
                    <a:lstStyle/>
                    <a:p>
                      <a:pPr marL="0" algn="ctr" fontAlgn="ctr">
                        <a:spcBef>
                          <a:spcPts val="0"/>
                        </a:spcBef>
                        <a:spcAft>
                          <a:spcPts val="0"/>
                        </a:spcAft>
                      </a:pPr>
                      <a:r>
                        <a:rPr lang="zh-CN" altLang="en-US" sz="1400" b="1" spc="0" dirty="0">
                          <a:solidFill>
                            <a:schemeClr val="bg1"/>
                          </a:solidFill>
                          <a:effectLst/>
                          <a:latin typeface="微软雅黑" panose="020B0503020204020204" charset="-122"/>
                          <a:ea typeface="微软雅黑" panose="020B0503020204020204" charset="-122"/>
                        </a:rPr>
                        <a:t>国家</a:t>
                      </a:r>
                      <a:r>
                        <a:rPr lang="en-US" altLang="zh-CN" sz="1400" b="1" spc="0" dirty="0">
                          <a:solidFill>
                            <a:schemeClr val="bg1"/>
                          </a:solidFill>
                          <a:effectLst/>
                          <a:latin typeface="微软雅黑" panose="020B0503020204020204" charset="-122"/>
                          <a:ea typeface="微软雅黑" panose="020B0503020204020204" charset="-122"/>
                        </a:rPr>
                        <a:t>/</a:t>
                      </a:r>
                      <a:r>
                        <a:rPr lang="zh-CN" altLang="en-US" sz="1400" b="1" spc="0" dirty="0">
                          <a:solidFill>
                            <a:schemeClr val="bg1"/>
                          </a:solidFill>
                          <a:effectLst/>
                          <a:latin typeface="微软雅黑" panose="020B0503020204020204" charset="-122"/>
                          <a:ea typeface="微软雅黑" panose="020B0503020204020204" charset="-122"/>
                        </a:rPr>
                        <a:t>地区</a:t>
                      </a:r>
                      <a:endParaRPr lang="zh-CN" altLang="en-US" sz="4000" b="1" dirty="0">
                        <a:solidFill>
                          <a:schemeClr val="bg1"/>
                        </a:solidFill>
                        <a:effectLst/>
                        <a:latin typeface="微软雅黑" panose="020B0503020204020204" charset="-122"/>
                        <a:ea typeface="微软雅黑" panose="020B0503020204020204" charset="-122"/>
                      </a:endParaRPr>
                    </a:p>
                  </a:txBody>
                  <a:tcPr marL="45720" marR="45720" anchor="ctr">
                    <a:solidFill>
                      <a:schemeClr val="accent1"/>
                    </a:solidFill>
                  </a:tcPr>
                </a:tc>
                <a:tc>
                  <a:txBody>
                    <a:bodyPr/>
                    <a:lstStyle/>
                    <a:p>
                      <a:pPr marL="0" algn="ctr" fontAlgn="ctr">
                        <a:spcBef>
                          <a:spcPts val="0"/>
                        </a:spcBef>
                        <a:spcAft>
                          <a:spcPts val="0"/>
                        </a:spcAft>
                      </a:pPr>
                      <a:r>
                        <a:rPr lang="zh-CN" altLang="en-US" sz="1400" b="1" spc="0" dirty="0">
                          <a:solidFill>
                            <a:schemeClr val="bg1"/>
                          </a:solidFill>
                          <a:effectLst/>
                          <a:latin typeface="微软雅黑" panose="020B0503020204020204" charset="-122"/>
                          <a:ea typeface="微软雅黑" panose="020B0503020204020204" charset="-122"/>
                        </a:rPr>
                        <a:t>诊疗指南</a:t>
                      </a:r>
                      <a:r>
                        <a:rPr lang="en-US" altLang="zh-CN" sz="1400" b="1" spc="0" dirty="0">
                          <a:solidFill>
                            <a:schemeClr val="bg1"/>
                          </a:solidFill>
                          <a:effectLst/>
                          <a:latin typeface="微软雅黑" panose="020B0503020204020204" charset="-122"/>
                          <a:ea typeface="微软雅黑" panose="020B0503020204020204" charset="-122"/>
                        </a:rPr>
                        <a:t>/</a:t>
                      </a:r>
                      <a:r>
                        <a:rPr lang="zh-CN" altLang="en-US" sz="1400" b="1" spc="0" dirty="0">
                          <a:solidFill>
                            <a:schemeClr val="bg1"/>
                          </a:solidFill>
                          <a:effectLst/>
                          <a:latin typeface="微软雅黑" panose="020B0503020204020204" charset="-122"/>
                          <a:ea typeface="微软雅黑" panose="020B0503020204020204" charset="-122"/>
                        </a:rPr>
                        <a:t>规范</a:t>
                      </a:r>
                      <a:r>
                        <a:rPr lang="en-US" altLang="zh-CN" sz="1400" b="1" spc="0" dirty="0">
                          <a:solidFill>
                            <a:schemeClr val="bg1"/>
                          </a:solidFill>
                          <a:effectLst/>
                          <a:latin typeface="微软雅黑" panose="020B0503020204020204" charset="-122"/>
                          <a:ea typeface="微软雅黑" panose="020B0503020204020204" charset="-122"/>
                        </a:rPr>
                        <a:t>/</a:t>
                      </a:r>
                      <a:r>
                        <a:rPr lang="zh-CN" altLang="en-US" sz="1400" b="1" spc="0" dirty="0">
                          <a:solidFill>
                            <a:schemeClr val="bg1"/>
                          </a:solidFill>
                          <a:effectLst/>
                          <a:latin typeface="微软雅黑" panose="020B0503020204020204" charset="-122"/>
                          <a:ea typeface="微软雅黑" panose="020B0503020204020204" charset="-122"/>
                        </a:rPr>
                        <a:t>经典名方名称指南名称</a:t>
                      </a:r>
                      <a:endParaRPr lang="zh-CN" altLang="en-US" sz="4000" b="1" dirty="0">
                        <a:solidFill>
                          <a:schemeClr val="bg1"/>
                        </a:solidFill>
                        <a:effectLst/>
                        <a:latin typeface="微软雅黑" panose="020B0503020204020204" charset="-122"/>
                        <a:ea typeface="微软雅黑" panose="020B0503020204020204" charset="-122"/>
                      </a:endParaRPr>
                    </a:p>
                  </a:txBody>
                  <a:tcPr marL="45720" marR="45720" anchor="ctr">
                    <a:solidFill>
                      <a:schemeClr val="accent1"/>
                    </a:solidFill>
                  </a:tcPr>
                </a:tc>
                <a:tc>
                  <a:txBody>
                    <a:bodyPr/>
                    <a:lstStyle/>
                    <a:p>
                      <a:pPr marL="0" algn="ctr" fontAlgn="ctr">
                        <a:spcBef>
                          <a:spcPts val="0"/>
                        </a:spcBef>
                        <a:spcAft>
                          <a:spcPts val="0"/>
                        </a:spcAft>
                      </a:pPr>
                      <a:r>
                        <a:rPr lang="zh-CN" altLang="en-US" sz="1400" b="1" spc="0" dirty="0">
                          <a:solidFill>
                            <a:schemeClr val="bg1"/>
                          </a:solidFill>
                          <a:effectLst/>
                          <a:latin typeface="微软雅黑" panose="020B0503020204020204" charset="-122"/>
                          <a:ea typeface="微软雅黑" panose="020B0503020204020204" charset="-122"/>
                        </a:rPr>
                        <a:t>发布年份</a:t>
                      </a:r>
                      <a:endParaRPr lang="zh-CN" altLang="en-US" sz="4000" b="1" dirty="0">
                        <a:solidFill>
                          <a:schemeClr val="bg1"/>
                        </a:solidFill>
                        <a:effectLst/>
                        <a:latin typeface="微软雅黑" panose="020B0503020204020204" charset="-122"/>
                        <a:ea typeface="微软雅黑" panose="020B0503020204020204" charset="-122"/>
                      </a:endParaRPr>
                    </a:p>
                  </a:txBody>
                  <a:tcPr marL="45720" marR="45720" anchor="ctr">
                    <a:solidFill>
                      <a:schemeClr val="accent1"/>
                    </a:solidFill>
                  </a:tcPr>
                </a:tc>
                <a:tc>
                  <a:txBody>
                    <a:bodyPr/>
                    <a:lstStyle/>
                    <a:p>
                      <a:pPr marL="0" algn="ctr" fontAlgn="ctr">
                        <a:spcBef>
                          <a:spcPts val="0"/>
                        </a:spcBef>
                        <a:spcAft>
                          <a:spcPts val="0"/>
                        </a:spcAft>
                      </a:pPr>
                      <a:r>
                        <a:rPr lang="zh-CN" altLang="en-US" sz="1400" b="1" spc="0" dirty="0">
                          <a:solidFill>
                            <a:schemeClr val="bg1"/>
                          </a:solidFill>
                          <a:effectLst/>
                          <a:latin typeface="微软雅黑" panose="020B0503020204020204" charset="-122"/>
                          <a:ea typeface="微软雅黑" panose="020B0503020204020204" charset="-122"/>
                        </a:rPr>
                        <a:t>推荐内容描述</a:t>
                      </a:r>
                      <a:endParaRPr lang="zh-CN" altLang="en-US" sz="4000" b="1" dirty="0">
                        <a:solidFill>
                          <a:schemeClr val="bg1"/>
                        </a:solidFill>
                        <a:effectLst/>
                        <a:latin typeface="微软雅黑" panose="020B0503020204020204" charset="-122"/>
                        <a:ea typeface="微软雅黑" panose="020B0503020204020204" charset="-122"/>
                      </a:endParaRPr>
                    </a:p>
                  </a:txBody>
                  <a:tcPr marL="45720" marR="45720" anchor="ctr">
                    <a:solidFill>
                      <a:schemeClr val="accent1"/>
                    </a:solidFill>
                  </a:tcPr>
                </a:tc>
              </a:tr>
              <a:tr h="606310">
                <a:tc>
                  <a:txBody>
                    <a:bodyPr/>
                    <a:lstStyle/>
                    <a:p>
                      <a:pPr marL="0" algn="ctr" fontAlgn="ctr">
                        <a:spcBef>
                          <a:spcPts val="0"/>
                        </a:spcBef>
                        <a:spcAft>
                          <a:spcPts val="0"/>
                        </a:spcAft>
                      </a:pPr>
                      <a:r>
                        <a:rPr lang="zh-CN" altLang="en-US" sz="1400" spc="0" dirty="0">
                          <a:effectLst/>
                          <a:latin typeface="微软雅黑" panose="020B0503020204020204" charset="-122"/>
                          <a:ea typeface="微软雅黑" panose="020B0503020204020204" charset="-122"/>
                        </a:rPr>
                        <a:t>中国</a:t>
                      </a:r>
                      <a:endParaRPr lang="zh-CN" altLang="en-US" sz="4000" dirty="0">
                        <a:effectLst/>
                        <a:latin typeface="微软雅黑" panose="020B0503020204020204" charset="-122"/>
                        <a:ea typeface="微软雅黑" panose="020B0503020204020204" charset="-122"/>
                      </a:endParaRPr>
                    </a:p>
                  </a:txBody>
                  <a:tcPr marL="45720" marR="45720" anchor="ctr"/>
                </a:tc>
                <a:tc>
                  <a:txBody>
                    <a:bodyPr/>
                    <a:lstStyle/>
                    <a:p>
                      <a:pPr marL="0" algn="ctr" fontAlgn="ctr">
                        <a:spcBef>
                          <a:spcPts val="0"/>
                        </a:spcBef>
                        <a:spcAft>
                          <a:spcPts val="0"/>
                        </a:spcAft>
                      </a:pPr>
                      <a:r>
                        <a:rPr lang="zh-CN" altLang="en-US" sz="1400" spc="0" dirty="0">
                          <a:effectLst/>
                          <a:latin typeface="微软雅黑" panose="020B0503020204020204" charset="-122"/>
                          <a:ea typeface="微软雅黑" panose="020B0503020204020204" charset="-122"/>
                        </a:rPr>
                        <a:t>中国急性缺血性卒中诊治指南</a:t>
                      </a:r>
                      <a:r>
                        <a:rPr lang="en-US" altLang="zh-CN" sz="1400" spc="0" dirty="0">
                          <a:effectLst/>
                          <a:latin typeface="微软雅黑" panose="020B0503020204020204" charset="-122"/>
                          <a:ea typeface="微软雅黑" panose="020B0503020204020204" charset="-122"/>
                        </a:rPr>
                        <a:t>2023</a:t>
                      </a:r>
                      <a:endParaRPr lang="zh-CN" altLang="en-US" sz="4000" dirty="0">
                        <a:effectLst/>
                        <a:latin typeface="微软雅黑" panose="020B0503020204020204" charset="-122"/>
                        <a:ea typeface="微软雅黑" panose="020B0503020204020204" charset="-122"/>
                      </a:endParaRPr>
                    </a:p>
                  </a:txBody>
                  <a:tcPr marL="45720" marR="45720" anchor="ctr"/>
                </a:tc>
                <a:tc>
                  <a:txBody>
                    <a:bodyPr/>
                    <a:lstStyle/>
                    <a:p>
                      <a:pPr marL="0" algn="ctr" fontAlgn="ctr">
                        <a:spcBef>
                          <a:spcPts val="0"/>
                        </a:spcBef>
                        <a:spcAft>
                          <a:spcPts val="0"/>
                        </a:spcAft>
                      </a:pPr>
                      <a:r>
                        <a:rPr lang="en-US" altLang="zh-CN" sz="1400" spc="0" dirty="0">
                          <a:effectLst/>
                          <a:latin typeface="微软雅黑" panose="020B0503020204020204" charset="-122"/>
                          <a:ea typeface="微软雅黑" panose="020B0503020204020204" charset="-122"/>
                        </a:rPr>
                        <a:t>2024</a:t>
                      </a:r>
                      <a:endParaRPr lang="zh-CN" altLang="en-US" sz="4000" dirty="0">
                        <a:effectLst/>
                        <a:latin typeface="微软雅黑" panose="020B0503020204020204" charset="-122"/>
                        <a:ea typeface="微软雅黑" panose="020B0503020204020204" charset="-122"/>
                      </a:endParaRPr>
                    </a:p>
                  </a:txBody>
                  <a:tcPr marL="45720" marR="45720" anchor="ctr"/>
                </a:tc>
                <a:tc>
                  <a:txBody>
                    <a:bodyPr/>
                    <a:lstStyle/>
                    <a:p>
                      <a:pPr marL="0" algn="l" fontAlgn="ctr">
                        <a:lnSpc>
                          <a:spcPct val="150000"/>
                        </a:lnSpc>
                        <a:spcBef>
                          <a:spcPts val="0"/>
                        </a:spcBef>
                        <a:spcAft>
                          <a:spcPts val="0"/>
                        </a:spcAft>
                      </a:pPr>
                      <a:r>
                        <a:rPr lang="zh-CN" altLang="en-US" sz="1400" spc="0" dirty="0">
                          <a:effectLst/>
                          <a:latin typeface="微软雅黑" panose="020B0503020204020204" charset="-122"/>
                          <a:ea typeface="微软雅黑" panose="020B0503020204020204" charset="-122"/>
                        </a:rPr>
                        <a:t>在临床工作中，依据 </a:t>
                      </a:r>
                      <a:r>
                        <a:rPr lang="en-US" altLang="zh-CN" sz="1400" spc="0" dirty="0">
                          <a:effectLst/>
                          <a:latin typeface="微软雅黑" panose="020B0503020204020204" charset="-122"/>
                          <a:ea typeface="微软雅黑" panose="020B0503020204020204" charset="-122"/>
                        </a:rPr>
                        <a:t>RCT </a:t>
                      </a:r>
                      <a:r>
                        <a:rPr lang="zh-CN" altLang="en-US" sz="1400" spc="0" dirty="0">
                          <a:effectLst/>
                          <a:latin typeface="微软雅黑" panose="020B0503020204020204" charset="-122"/>
                          <a:ea typeface="微软雅黑" panose="020B0503020204020204" charset="-122"/>
                        </a:rPr>
                        <a:t>研究结果，个体化应用</a:t>
                      </a:r>
                      <a:r>
                        <a:rPr lang="zh-CN" altLang="en-US" sz="1400" b="1" spc="0" dirty="0">
                          <a:solidFill>
                            <a:schemeClr val="accent6"/>
                          </a:solidFill>
                          <a:effectLst/>
                          <a:latin typeface="微软雅黑" panose="020B0503020204020204" charset="-122"/>
                          <a:ea typeface="微软雅黑" panose="020B0503020204020204" charset="-122"/>
                        </a:rPr>
                        <a:t>依达拉奉右莰醇</a:t>
                      </a:r>
                      <a:r>
                        <a:rPr lang="zh-CN" altLang="en-US" sz="1400" spc="0" dirty="0">
                          <a:effectLst/>
                          <a:latin typeface="微软雅黑" panose="020B0503020204020204" charset="-122"/>
                          <a:ea typeface="微软雅黑" panose="020B0503020204020204" charset="-122"/>
                        </a:rPr>
                        <a:t>（</a:t>
                      </a:r>
                      <a:r>
                        <a:rPr lang="en-US" altLang="zh-CN" sz="1400" spc="0" dirty="0">
                          <a:effectLst/>
                          <a:latin typeface="微软雅黑" panose="020B0503020204020204" charset="-122"/>
                          <a:ea typeface="微软雅黑" panose="020B0503020204020204" charset="-122"/>
                        </a:rPr>
                        <a:t>Ⅱ</a:t>
                      </a:r>
                      <a:r>
                        <a:rPr lang="zh-CN" altLang="en-US" sz="1400" spc="0" dirty="0">
                          <a:effectLst/>
                          <a:latin typeface="微软雅黑" panose="020B0503020204020204" charset="-122"/>
                          <a:ea typeface="微软雅黑" panose="020B0503020204020204" charset="-122"/>
                        </a:rPr>
                        <a:t>级推荐，</a:t>
                      </a:r>
                      <a:r>
                        <a:rPr lang="en-US" altLang="zh-CN" sz="1400" spc="0" dirty="0">
                          <a:effectLst/>
                          <a:latin typeface="微软雅黑" panose="020B0503020204020204" charset="-122"/>
                          <a:ea typeface="微软雅黑" panose="020B0503020204020204" charset="-122"/>
                        </a:rPr>
                        <a:t>B</a:t>
                      </a:r>
                      <a:r>
                        <a:rPr lang="zh-CN" altLang="en-US" sz="1400" spc="0" dirty="0">
                          <a:effectLst/>
                          <a:latin typeface="微软雅黑" panose="020B0503020204020204" charset="-122"/>
                          <a:ea typeface="微软雅黑" panose="020B0503020204020204" charset="-122"/>
                        </a:rPr>
                        <a:t>级证据）</a:t>
                      </a:r>
                      <a:endParaRPr lang="zh-CN" altLang="en-US" sz="4000" dirty="0">
                        <a:effectLst/>
                        <a:latin typeface="微软雅黑" panose="020B0503020204020204" charset="-122"/>
                        <a:ea typeface="微软雅黑" panose="020B0503020204020204" charset="-122"/>
                      </a:endParaRPr>
                    </a:p>
                  </a:txBody>
                  <a:tcPr marL="45720" marR="45720" anchor="ctr"/>
                </a:tc>
              </a:tr>
              <a:tr h="2377125">
                <a:tc>
                  <a:txBody>
                    <a:bodyPr/>
                    <a:lstStyle/>
                    <a:p>
                      <a:pPr marL="0" algn="ctr" fontAlgn="ctr">
                        <a:spcBef>
                          <a:spcPts val="0"/>
                        </a:spcBef>
                        <a:spcAft>
                          <a:spcPts val="0"/>
                        </a:spcAft>
                      </a:pPr>
                      <a:r>
                        <a:rPr lang="zh-CN" altLang="en-US" sz="1400" spc="0">
                          <a:effectLst/>
                          <a:latin typeface="微软雅黑" panose="020B0503020204020204" charset="-122"/>
                          <a:ea typeface="微软雅黑" panose="020B0503020204020204" charset="-122"/>
                        </a:rPr>
                        <a:t>中国</a:t>
                      </a:r>
                      <a:endParaRPr lang="zh-CN" altLang="en-US" sz="4000">
                        <a:effectLst/>
                        <a:latin typeface="微软雅黑" panose="020B0503020204020204" charset="-122"/>
                        <a:ea typeface="微软雅黑" panose="020B0503020204020204" charset="-122"/>
                      </a:endParaRPr>
                    </a:p>
                  </a:txBody>
                  <a:tcPr marL="45720" marR="45720" anchor="ctr"/>
                </a:tc>
                <a:tc>
                  <a:txBody>
                    <a:bodyPr/>
                    <a:lstStyle/>
                    <a:p>
                      <a:pPr marL="0" algn="ctr" fontAlgn="ctr">
                        <a:spcBef>
                          <a:spcPts val="0"/>
                        </a:spcBef>
                        <a:spcAft>
                          <a:spcPts val="0"/>
                        </a:spcAft>
                      </a:pPr>
                      <a:r>
                        <a:rPr lang="zh-CN" altLang="en-US" sz="1400" spc="0">
                          <a:effectLst/>
                          <a:latin typeface="微软雅黑" panose="020B0503020204020204" charset="-122"/>
                          <a:ea typeface="微软雅黑" panose="020B0503020204020204" charset="-122"/>
                        </a:rPr>
                        <a:t>缺血性卒中脑细胞保护科学声明</a:t>
                      </a:r>
                      <a:r>
                        <a:rPr lang="en-US" altLang="zh-CN" sz="1400" spc="0">
                          <a:effectLst/>
                          <a:latin typeface="微软雅黑" panose="020B0503020204020204" charset="-122"/>
                          <a:ea typeface="微软雅黑" panose="020B0503020204020204" charset="-122"/>
                        </a:rPr>
                        <a:t>——</a:t>
                      </a:r>
                      <a:r>
                        <a:rPr lang="zh-CN" altLang="en-US" sz="1400" spc="0">
                          <a:effectLst/>
                          <a:latin typeface="微软雅黑" panose="020B0503020204020204" charset="-122"/>
                          <a:ea typeface="微软雅黑" panose="020B0503020204020204" charset="-122"/>
                        </a:rPr>
                        <a:t>来自中国卒中学会的科学声明</a:t>
                      </a:r>
                      <a:endParaRPr lang="zh-CN" altLang="en-US" sz="4000">
                        <a:effectLst/>
                        <a:latin typeface="微软雅黑" panose="020B0503020204020204" charset="-122"/>
                        <a:ea typeface="微软雅黑" panose="020B0503020204020204" charset="-122"/>
                      </a:endParaRPr>
                    </a:p>
                  </a:txBody>
                  <a:tcPr marL="45720" marR="45720" anchor="ctr"/>
                </a:tc>
                <a:tc>
                  <a:txBody>
                    <a:bodyPr/>
                    <a:lstStyle/>
                    <a:p>
                      <a:pPr marL="0" algn="ctr" fontAlgn="ctr">
                        <a:spcBef>
                          <a:spcPts val="0"/>
                        </a:spcBef>
                        <a:spcAft>
                          <a:spcPts val="0"/>
                        </a:spcAft>
                      </a:pPr>
                      <a:r>
                        <a:rPr lang="en-US" altLang="zh-CN" sz="1400" spc="0">
                          <a:effectLst/>
                          <a:latin typeface="微软雅黑" panose="020B0503020204020204" charset="-122"/>
                          <a:ea typeface="微软雅黑" panose="020B0503020204020204" charset="-122"/>
                        </a:rPr>
                        <a:t>2024</a:t>
                      </a:r>
                      <a:endParaRPr lang="zh-CN" altLang="en-US" sz="4000">
                        <a:effectLst/>
                        <a:latin typeface="微软雅黑" panose="020B0503020204020204" charset="-122"/>
                        <a:ea typeface="微软雅黑" panose="020B0503020204020204" charset="-122"/>
                      </a:endParaRPr>
                    </a:p>
                  </a:txBody>
                  <a:tcPr marL="45720" marR="45720" anchor="ctr"/>
                </a:tc>
                <a:tc>
                  <a:txBody>
                    <a:bodyPr/>
                    <a:lstStyle/>
                    <a:p>
                      <a:pPr marL="0" algn="l" fontAlgn="ctr">
                        <a:lnSpc>
                          <a:spcPct val="150000"/>
                        </a:lnSpc>
                        <a:spcBef>
                          <a:spcPts val="300"/>
                        </a:spcBef>
                        <a:spcAft>
                          <a:spcPts val="300"/>
                        </a:spcAft>
                      </a:pPr>
                      <a:r>
                        <a:rPr lang="zh-CN" altLang="en-US" sz="1400" b="1" spc="0" dirty="0">
                          <a:solidFill>
                            <a:schemeClr val="accent6"/>
                          </a:solidFill>
                          <a:effectLst/>
                          <a:latin typeface="微软雅黑" panose="020B0503020204020204" charset="-122"/>
                          <a:ea typeface="微软雅黑" panose="020B0503020204020204" charset="-122"/>
                        </a:rPr>
                        <a:t>依达拉奉右莰醇舌下片</a:t>
                      </a:r>
                      <a:r>
                        <a:rPr lang="zh-CN" altLang="en-US" sz="1400" spc="0" dirty="0">
                          <a:effectLst/>
                          <a:latin typeface="微软雅黑" panose="020B0503020204020204" charset="-122"/>
                          <a:ea typeface="微软雅黑" panose="020B0503020204020204" charset="-122"/>
                        </a:rPr>
                        <a:t>是一种口服固体制剂，含有依达拉奉和右莰醇两种活性成分，该药物可在舌下迅速分解，通过舌下神经管静脉丛吸收进入血液，可通过调节血脑屏障与神经炎症免疫反应、抑制缺血级联反应中氧化反应和自由基损伤等多种途径保护神经血管单元，从而减少卒中患者因缺血缺氧导致的脑细胞损伤及功能障碍。依达拉奉舌下片为注射剂改剂型品种，与注射液生物等效，且使用便捷，进一步拓展了其临床应用场景</a:t>
                      </a:r>
                      <a:endParaRPr lang="zh-CN" altLang="en-US" sz="4000" dirty="0">
                        <a:effectLst/>
                        <a:latin typeface="微软雅黑" panose="020B0503020204020204" charset="-122"/>
                        <a:ea typeface="微软雅黑" panose="020B0503020204020204" charset="-122"/>
                      </a:endParaRPr>
                    </a:p>
                  </a:txBody>
                  <a:tcPr marL="45720" marR="45720" anchor="ctr"/>
                </a:tc>
              </a:tr>
              <a:tr h="853919">
                <a:tc>
                  <a:txBody>
                    <a:bodyPr/>
                    <a:lstStyle/>
                    <a:p>
                      <a:pPr marL="0" algn="ctr" fontAlgn="ctr">
                        <a:spcBef>
                          <a:spcPts val="0"/>
                        </a:spcBef>
                        <a:spcAft>
                          <a:spcPts val="0"/>
                        </a:spcAft>
                      </a:pPr>
                      <a:r>
                        <a:rPr lang="zh-CN" altLang="en-US" sz="1400" spc="0">
                          <a:effectLst/>
                          <a:latin typeface="微软雅黑" panose="020B0503020204020204" charset="-122"/>
                          <a:ea typeface="微软雅黑" panose="020B0503020204020204" charset="-122"/>
                        </a:rPr>
                        <a:t>中国</a:t>
                      </a:r>
                      <a:endParaRPr lang="zh-CN" altLang="en-US" sz="4000">
                        <a:effectLst/>
                        <a:latin typeface="微软雅黑" panose="020B0503020204020204" charset="-122"/>
                        <a:ea typeface="微软雅黑" panose="020B0503020204020204" charset="-122"/>
                      </a:endParaRPr>
                    </a:p>
                  </a:txBody>
                  <a:tcPr marL="45720" marR="45720" anchor="ctr"/>
                </a:tc>
                <a:tc>
                  <a:txBody>
                    <a:bodyPr/>
                    <a:lstStyle/>
                    <a:p>
                      <a:pPr marL="0" algn="ctr" fontAlgn="ctr">
                        <a:spcBef>
                          <a:spcPts val="0"/>
                        </a:spcBef>
                        <a:spcAft>
                          <a:spcPts val="0"/>
                        </a:spcAft>
                      </a:pPr>
                      <a:r>
                        <a:rPr lang="zh-CN" altLang="en-US" sz="1400" spc="0" dirty="0">
                          <a:effectLst/>
                          <a:latin typeface="微软雅黑" panose="020B0503020204020204" charset="-122"/>
                          <a:ea typeface="微软雅黑" panose="020B0503020204020204" charset="-122"/>
                        </a:rPr>
                        <a:t>缺血性卒中脑细胞保护临床实践中国专家共识</a:t>
                      </a:r>
                      <a:endParaRPr lang="zh-CN" altLang="en-US" sz="4000" dirty="0">
                        <a:effectLst/>
                        <a:latin typeface="微软雅黑" panose="020B0503020204020204" charset="-122"/>
                        <a:ea typeface="微软雅黑" panose="020B0503020204020204" charset="-122"/>
                      </a:endParaRPr>
                    </a:p>
                  </a:txBody>
                  <a:tcPr marL="45720" marR="45720" anchor="ctr"/>
                </a:tc>
                <a:tc>
                  <a:txBody>
                    <a:bodyPr/>
                    <a:lstStyle/>
                    <a:p>
                      <a:pPr marL="0" algn="ctr" fontAlgn="ctr">
                        <a:spcBef>
                          <a:spcPts val="0"/>
                        </a:spcBef>
                        <a:spcAft>
                          <a:spcPts val="0"/>
                        </a:spcAft>
                      </a:pPr>
                      <a:r>
                        <a:rPr lang="en-US" altLang="zh-CN" sz="1400" spc="0">
                          <a:effectLst/>
                          <a:latin typeface="微软雅黑" panose="020B0503020204020204" charset="-122"/>
                          <a:ea typeface="微软雅黑" panose="020B0503020204020204" charset="-122"/>
                        </a:rPr>
                        <a:t>2025</a:t>
                      </a:r>
                      <a:endParaRPr lang="zh-CN" altLang="en-US" sz="4000">
                        <a:effectLst/>
                        <a:latin typeface="微软雅黑" panose="020B0503020204020204" charset="-122"/>
                        <a:ea typeface="微软雅黑" panose="020B0503020204020204" charset="-122"/>
                      </a:endParaRPr>
                    </a:p>
                  </a:txBody>
                  <a:tcPr marL="45720" marR="45720" anchor="ctr"/>
                </a:tc>
                <a:tc>
                  <a:txBody>
                    <a:bodyPr/>
                    <a:lstStyle/>
                    <a:p>
                      <a:pPr marL="0" algn="l" fontAlgn="ctr">
                        <a:lnSpc>
                          <a:spcPct val="150000"/>
                        </a:lnSpc>
                        <a:spcBef>
                          <a:spcPts val="300"/>
                        </a:spcBef>
                        <a:spcAft>
                          <a:spcPts val="300"/>
                        </a:spcAft>
                      </a:pPr>
                      <a:r>
                        <a:rPr lang="en-US" altLang="zh-CN" sz="1400" spc="0" dirty="0">
                          <a:effectLst/>
                          <a:latin typeface="微软雅黑" panose="020B0503020204020204" charset="-122"/>
                          <a:ea typeface="微软雅黑" panose="020B0503020204020204" charset="-122"/>
                        </a:rPr>
                        <a:t>AIS</a:t>
                      </a:r>
                      <a:r>
                        <a:rPr lang="zh-CN" altLang="en-US" sz="1400" spc="0" dirty="0">
                          <a:effectLst/>
                          <a:latin typeface="微软雅黑" panose="020B0503020204020204" charset="-122"/>
                          <a:ea typeface="微软雅黑" panose="020B0503020204020204" charset="-122"/>
                        </a:rPr>
                        <a:t>患者超急性期，可个体化应用</a:t>
                      </a:r>
                      <a:r>
                        <a:rPr lang="zh-CN" altLang="en-US" sz="1400" b="1" spc="0" dirty="0">
                          <a:solidFill>
                            <a:schemeClr val="accent6"/>
                          </a:solidFill>
                          <a:effectLst/>
                          <a:latin typeface="微软雅黑" panose="020B0503020204020204" charset="-122"/>
                          <a:ea typeface="微软雅黑" panose="020B0503020204020204" charset="-122"/>
                        </a:rPr>
                        <a:t>依达拉奉右莰醇</a:t>
                      </a:r>
                      <a:r>
                        <a:rPr lang="zh-CN" altLang="en-US" sz="1400" spc="0" dirty="0">
                          <a:effectLst/>
                          <a:latin typeface="微软雅黑" panose="020B0503020204020204" charset="-122"/>
                          <a:ea typeface="微软雅黑" panose="020B0503020204020204" charset="-122"/>
                        </a:rPr>
                        <a:t>联合血管再通治疗</a:t>
                      </a:r>
                      <a:r>
                        <a:rPr lang="en-US" altLang="zh-CN" sz="1400" spc="0" dirty="0">
                          <a:effectLst/>
                          <a:latin typeface="微软雅黑" panose="020B0503020204020204" charset="-122"/>
                          <a:ea typeface="微软雅黑" panose="020B0503020204020204" charset="-122"/>
                        </a:rPr>
                        <a:t>AIS</a:t>
                      </a:r>
                      <a:r>
                        <a:rPr lang="zh-CN" altLang="en-US" sz="1400" spc="0" dirty="0">
                          <a:effectLst/>
                          <a:latin typeface="微软雅黑" panose="020B0503020204020204" charset="-122"/>
                          <a:ea typeface="微软雅黑" panose="020B0503020204020204" charset="-122"/>
                        </a:rPr>
                        <a:t>患者急性期，可个体化应用</a:t>
                      </a:r>
                      <a:r>
                        <a:rPr lang="zh-CN" altLang="en-US" sz="1400" b="1" spc="0" dirty="0">
                          <a:solidFill>
                            <a:schemeClr val="accent6"/>
                          </a:solidFill>
                          <a:effectLst/>
                          <a:latin typeface="微软雅黑" panose="020B0503020204020204" charset="-122"/>
                          <a:ea typeface="微软雅黑" panose="020B0503020204020204" charset="-122"/>
                        </a:rPr>
                        <a:t>依达拉奉右莰醇</a:t>
                      </a:r>
                      <a:r>
                        <a:rPr lang="zh-CN" altLang="en-US" sz="1400" spc="0" dirty="0">
                          <a:effectLst/>
                          <a:latin typeface="微软雅黑" panose="020B0503020204020204" charset="-122"/>
                          <a:ea typeface="微软雅黑" panose="020B0503020204020204" charset="-122"/>
                        </a:rPr>
                        <a:t>进行脑细胞保护治疗</a:t>
                      </a:r>
                      <a:endParaRPr lang="zh-CN" altLang="en-US" sz="4000" dirty="0">
                        <a:effectLst/>
                        <a:latin typeface="微软雅黑" panose="020B0503020204020204" charset="-122"/>
                        <a:ea typeface="微软雅黑" panose="020B0503020204020204" charset="-122"/>
                      </a:endParaRPr>
                    </a:p>
                  </a:txBody>
                  <a:tcPr marL="45720" marR="45720" anchor="ctr"/>
                </a:tc>
              </a:tr>
            </a:tbl>
          </a:graphicData>
        </a:graphic>
      </p:graphicFrame>
      <p:sp>
        <p:nvSpPr>
          <p:cNvPr id="9" name="文本框 8"/>
          <p:cNvSpPr txBox="1"/>
          <p:nvPr/>
        </p:nvSpPr>
        <p:spPr>
          <a:xfrm>
            <a:off x="407783" y="515951"/>
            <a:ext cx="11221721" cy="874407"/>
          </a:xfrm>
          <a:prstGeom prst="rect">
            <a:avLst/>
          </a:prstGeom>
          <a:solidFill>
            <a:schemeClr val="bg2">
              <a:lumMod val="20000"/>
              <a:lumOff val="80000"/>
            </a:schemeClr>
          </a:solidFill>
        </p:spPr>
        <p:txBody>
          <a:bodyPr wrap="square" rtlCol="0">
            <a:spAutoFit/>
          </a:bodyPr>
          <a:lstStyle/>
          <a:p>
            <a:pPr marL="285750" indent="-285750">
              <a:lnSpc>
                <a:spcPct val="150000"/>
              </a:lnSpc>
              <a:buFont typeface="Wingdings" panose="05000000000000000000" pitchFamily="2" charset="2"/>
              <a:buChar char="Ø"/>
            </a:pPr>
            <a:r>
              <a:rPr lang="zh-CN" altLang="en-US" b="1" dirty="0">
                <a:solidFill>
                  <a:schemeClr val="accent1"/>
                </a:solidFill>
                <a:latin typeface="微软雅黑" panose="020B0503020204020204" charset="-122"/>
                <a:ea typeface="微软雅黑" panose="020B0503020204020204" charset="-122"/>
              </a:rPr>
              <a:t>依达拉奉右莰醇（主要成分）的临床应用，获得</a:t>
            </a:r>
            <a:r>
              <a:rPr lang="en-US" altLang="zh-CN" b="1" dirty="0">
                <a:solidFill>
                  <a:schemeClr val="accent1"/>
                </a:solidFill>
                <a:latin typeface="微软雅黑" panose="020B0503020204020204" charset="-122"/>
                <a:ea typeface="微软雅黑" panose="020B0503020204020204" charset="-122"/>
              </a:rPr>
              <a:t>《</a:t>
            </a:r>
            <a:r>
              <a:rPr lang="zh-CN" altLang="en-US" b="1" dirty="0">
                <a:solidFill>
                  <a:schemeClr val="accent1"/>
                </a:solidFill>
                <a:latin typeface="微软雅黑" panose="020B0503020204020204" charset="-122"/>
                <a:ea typeface="微软雅黑" panose="020B0503020204020204" charset="-122"/>
              </a:rPr>
              <a:t>中国急性缺血性卒中诊治指南</a:t>
            </a:r>
            <a:r>
              <a:rPr lang="en-US" altLang="zh-CN" b="1" dirty="0">
                <a:solidFill>
                  <a:schemeClr val="accent1"/>
                </a:solidFill>
                <a:latin typeface="微软雅黑" panose="020B0503020204020204" charset="-122"/>
                <a:ea typeface="微软雅黑" panose="020B0503020204020204" charset="-122"/>
              </a:rPr>
              <a:t>2023》</a:t>
            </a:r>
            <a:r>
              <a:rPr lang="zh-CN" altLang="en-US" b="1" dirty="0">
                <a:solidFill>
                  <a:schemeClr val="accent1"/>
                </a:solidFill>
                <a:latin typeface="微软雅黑" panose="020B0503020204020204" charset="-122"/>
                <a:ea typeface="微软雅黑" panose="020B0503020204020204" charset="-122"/>
              </a:rPr>
              <a:t>等多个国内指南</a:t>
            </a:r>
            <a:r>
              <a:rPr lang="en-US" altLang="zh-CN" b="1" dirty="0">
                <a:solidFill>
                  <a:schemeClr val="accent1"/>
                </a:solidFill>
                <a:latin typeface="微软雅黑" panose="020B0503020204020204" charset="-122"/>
                <a:ea typeface="微软雅黑" panose="020B0503020204020204" charset="-122"/>
              </a:rPr>
              <a:t>/</a:t>
            </a:r>
            <a:r>
              <a:rPr lang="zh-CN" altLang="en-US" b="1" dirty="0">
                <a:solidFill>
                  <a:schemeClr val="accent1"/>
                </a:solidFill>
                <a:latin typeface="微软雅黑" panose="020B0503020204020204" charset="-122"/>
                <a:ea typeface="微软雅黑" panose="020B0503020204020204" charset="-122"/>
              </a:rPr>
              <a:t>共识推荐</a:t>
            </a:r>
            <a:endParaRPr lang="en-US" altLang="zh-CN" b="1" dirty="0">
              <a:solidFill>
                <a:schemeClr val="accent1"/>
              </a:solidFill>
              <a:latin typeface="微软雅黑" panose="020B0503020204020204" charset="-122"/>
              <a:ea typeface="微软雅黑" panose="020B0503020204020204" charset="-122"/>
            </a:endParaRPr>
          </a:p>
        </p:txBody>
      </p:sp>
      <p:sp>
        <p:nvSpPr>
          <p:cNvPr id="6" name="文本框 17"/>
          <p:cNvSpPr txBox="1"/>
          <p:nvPr/>
        </p:nvSpPr>
        <p:spPr>
          <a:xfrm>
            <a:off x="2207663" y="41394"/>
            <a:ext cx="544830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w="9525">
                  <a:solidFill>
                    <a:srgbClr val="FFFFFF"/>
                  </a:solidFill>
                  <a:prstDash val="solid"/>
                </a:ln>
                <a:solidFill>
                  <a:srgbClr val="00B140"/>
                </a:solidFill>
                <a:effectLst>
                  <a:outerShdw blurRad="12700" dist="38100" dir="2700000" algn="tl" rotWithShape="0">
                    <a:srgbClr val="FFFFFF">
                      <a:lumMod val="50000"/>
                    </a:srgbClr>
                  </a:outerShdw>
                </a:effectLst>
                <a:uLnTx/>
                <a:uFillTx/>
                <a:latin typeface="微软雅黑" panose="020B0503020204020204" charset="-122"/>
                <a:ea typeface="微软雅黑" panose="020B0503020204020204" charset="-122"/>
                <a:cs typeface="Helvetica"/>
                <a:sym typeface="微软雅黑" panose="020B0503020204020204" charset="-122"/>
              </a:rPr>
              <a:t>0</a:t>
            </a:r>
            <a:r>
              <a:rPr lang="en-US" altLang="zh-CN" sz="2000" b="1" dirty="0">
                <a:ln w="9525">
                  <a:solidFill>
                    <a:srgbClr val="FFFFFF"/>
                  </a:solidFill>
                  <a:prstDash val="solid"/>
                </a:ln>
                <a:solidFill>
                  <a:srgbClr val="00B140"/>
                </a:solidFill>
                <a:effectLst>
                  <a:outerShdw blurRad="12700" dist="38100" dir="2700000" algn="tl" rotWithShape="0">
                    <a:srgbClr val="FFFFFF">
                      <a:lumMod val="50000"/>
                    </a:srgbClr>
                  </a:outerShdw>
                </a:effectLst>
                <a:latin typeface="微软雅黑" panose="020B0503020204020204" charset="-122"/>
                <a:ea typeface="微软雅黑" panose="020B0503020204020204" charset="-122"/>
                <a:cs typeface="Helvetica"/>
                <a:sym typeface="微软雅黑" panose="020B0503020204020204" charset="-122"/>
              </a:rPr>
              <a:t>2</a:t>
            </a:r>
            <a:endParaRPr kumimoji="0" lang="zh-CN" altLang="en-US" sz="2000" b="1" i="0" u="none" strike="noStrike" kern="1200" cap="none" spc="0" normalizeH="0" baseline="0" noProof="0" dirty="0">
              <a:ln w="9525">
                <a:solidFill>
                  <a:srgbClr val="FFFFFF"/>
                </a:solidFill>
                <a:prstDash val="solid"/>
              </a:ln>
              <a:solidFill>
                <a:srgbClr val="00B140"/>
              </a:solidFill>
              <a:effectLst>
                <a:outerShdw blurRad="12700" dist="38100" dir="2700000" algn="tl" rotWithShape="0">
                  <a:srgbClr val="FFFFFF">
                    <a:lumMod val="50000"/>
                  </a:srgbClr>
                </a:outerShdw>
              </a:effectLst>
              <a:uLnTx/>
              <a:uFillTx/>
              <a:latin typeface="微软雅黑" panose="020B0503020204020204" charset="-122"/>
              <a:ea typeface="微软雅黑" panose="020B0503020204020204" charset="-122"/>
              <a:cs typeface="Helvetica"/>
              <a:sym typeface="微软雅黑" panose="020B0503020204020204" charset="-122"/>
            </a:endParaRPr>
          </a:p>
        </p:txBody>
      </p:sp>
      <p:sp>
        <p:nvSpPr>
          <p:cNvPr id="7" name="文本框 14"/>
          <p:cNvSpPr txBox="1"/>
          <p:nvPr/>
        </p:nvSpPr>
        <p:spPr>
          <a:xfrm>
            <a:off x="5424847" y="122790"/>
            <a:ext cx="1434688" cy="246221"/>
          </a:xfrm>
          <a:prstGeom prst="rect">
            <a:avLst/>
          </a:prstGeom>
          <a:noFill/>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300" normalizeH="0" baseline="0" noProof="0" dirty="0">
                <a:ln>
                  <a:noFill/>
                </a:ln>
                <a:solidFill>
                  <a:srgbClr val="00B140"/>
                </a:solidFill>
                <a:effectLst/>
                <a:uLnTx/>
                <a:uFillTx/>
                <a:latin typeface="微软雅黑" panose="020B0503020204020204" charset="-122"/>
                <a:ea typeface="微软雅黑" panose="020B0503020204020204" charset="-122"/>
                <a:cs typeface="Helvetica"/>
                <a:sym typeface="微软雅黑" panose="020B0503020204020204" charset="-122"/>
              </a:rPr>
              <a:t>有效性</a:t>
            </a:r>
            <a:r>
              <a:rPr kumimoji="0" lang="en-US" altLang="zh-CN" sz="1600" b="1" i="0" u="none" strike="noStrike" kern="1200" cap="none" spc="300" normalizeH="0" baseline="0" noProof="0" dirty="0">
                <a:ln>
                  <a:noFill/>
                </a:ln>
                <a:solidFill>
                  <a:srgbClr val="00B140"/>
                </a:solidFill>
                <a:effectLst/>
                <a:uLnTx/>
                <a:uFillTx/>
                <a:latin typeface="微软雅黑" panose="020B0503020204020204" charset="-122"/>
                <a:ea typeface="微软雅黑" panose="020B0503020204020204" charset="-122"/>
                <a:cs typeface="Helvetica"/>
                <a:sym typeface="微软雅黑" panose="020B0503020204020204" charset="-122"/>
              </a:rPr>
              <a:t>(3/3)</a:t>
            </a:r>
            <a:endParaRPr kumimoji="0" lang="zh-CN" altLang="en-US" sz="1600" b="1" i="0" u="none" strike="noStrike" kern="1200" cap="none" spc="300" normalizeH="0" baseline="0" noProof="0" dirty="0">
              <a:ln>
                <a:noFill/>
              </a:ln>
              <a:solidFill>
                <a:srgbClr val="00B140"/>
              </a:solidFill>
              <a:effectLst/>
              <a:uLnTx/>
              <a:uFillTx/>
              <a:latin typeface="微软雅黑" panose="020B0503020204020204" charset="-122"/>
              <a:ea typeface="微软雅黑" panose="020B0503020204020204" charset="-122"/>
              <a:cs typeface="Helvetica"/>
              <a:sym typeface="微软雅黑" panose="020B0503020204020204" charset="-122"/>
            </a:endParaRPr>
          </a:p>
        </p:txBody>
      </p:sp>
      <p:cxnSp>
        <p:nvCxnSpPr>
          <p:cNvPr id="10" name="直接连接符 18"/>
          <p:cNvCxnSpPr/>
          <p:nvPr/>
        </p:nvCxnSpPr>
        <p:spPr>
          <a:xfrm>
            <a:off x="8234406" y="278672"/>
            <a:ext cx="2694165" cy="0"/>
          </a:xfrm>
          <a:prstGeom prst="line">
            <a:avLst/>
          </a:prstGeom>
          <a:ln w="15875">
            <a:solidFill>
              <a:srgbClr val="00B140"/>
            </a:solidFill>
          </a:ln>
        </p:spPr>
        <p:style>
          <a:lnRef idx="1">
            <a:schemeClr val="accent1"/>
          </a:lnRef>
          <a:fillRef idx="0">
            <a:schemeClr val="accent1"/>
          </a:fillRef>
          <a:effectRef idx="0">
            <a:schemeClr val="accent1"/>
          </a:effectRef>
          <a:fontRef idx="minor">
            <a:schemeClr val="tx1"/>
          </a:fontRef>
        </p:style>
      </p:cxnSp>
      <p:cxnSp>
        <p:nvCxnSpPr>
          <p:cNvPr id="11" name="直接连接符 19"/>
          <p:cNvCxnSpPr/>
          <p:nvPr/>
        </p:nvCxnSpPr>
        <p:spPr>
          <a:xfrm>
            <a:off x="1318744" y="278672"/>
            <a:ext cx="2564369" cy="0"/>
          </a:xfrm>
          <a:prstGeom prst="line">
            <a:avLst/>
          </a:prstGeom>
          <a:ln w="15875">
            <a:solidFill>
              <a:srgbClr val="00B14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r>
              <a:rPr lang="en-US" altLang="zh-CN" dirty="0"/>
              <a:t>7</a:t>
            </a:r>
            <a:endParaRPr lang="zh-CN" altLang="en-US" dirty="0"/>
          </a:p>
        </p:txBody>
      </p:sp>
      <p:sp>
        <p:nvSpPr>
          <p:cNvPr id="5" name="页脚占位符 4"/>
          <p:cNvSpPr>
            <a:spLocks noGrp="1"/>
          </p:cNvSpPr>
          <p:nvPr>
            <p:ph type="ftr" sz="quarter" idx="3"/>
          </p:nvPr>
        </p:nvSpPr>
        <p:spPr>
          <a:xfrm>
            <a:off x="574388" y="6386802"/>
            <a:ext cx="4140201" cy="206381"/>
          </a:xfrm>
        </p:spPr>
        <p:txBody>
          <a:bodyPr/>
          <a:lstStyle/>
          <a:p>
            <a:r>
              <a:rPr lang="en-US" altLang="zh-CN" dirty="0"/>
              <a:t>1.</a:t>
            </a:r>
            <a:r>
              <a:rPr lang="zh-CN" altLang="en-US" dirty="0"/>
              <a:t>依达拉奉右莰醇舌下片说明书</a:t>
            </a:r>
            <a:endParaRPr lang="zh-CN" altLang="en-US" dirty="0"/>
          </a:p>
        </p:txBody>
      </p:sp>
      <p:sp>
        <p:nvSpPr>
          <p:cNvPr id="25" name="文本框 24"/>
          <p:cNvSpPr txBox="1"/>
          <p:nvPr/>
        </p:nvSpPr>
        <p:spPr>
          <a:xfrm>
            <a:off x="776441" y="497931"/>
            <a:ext cx="10731500" cy="874407"/>
          </a:xfrm>
          <a:prstGeom prst="rect">
            <a:avLst/>
          </a:prstGeom>
          <a:solidFill>
            <a:schemeClr val="bg2">
              <a:lumMod val="20000"/>
              <a:lumOff val="80000"/>
            </a:schemeClr>
          </a:solidFill>
        </p:spPr>
        <p:txBody>
          <a:bodyPr wrap="square" rtlCol="0" anchor="ctr">
            <a:spAutoFit/>
          </a:bodyPr>
          <a:lstStyle/>
          <a:p>
            <a:pPr marL="285750" indent="-285750">
              <a:lnSpc>
                <a:spcPct val="150000"/>
              </a:lnSpc>
              <a:buFont typeface="Wingdings" panose="05000000000000000000" pitchFamily="2" charset="2"/>
              <a:buChar char="Ø"/>
            </a:pPr>
            <a:r>
              <a:rPr lang="zh-CN" altLang="en-US" b="1" dirty="0">
                <a:solidFill>
                  <a:schemeClr val="accent1"/>
                </a:solidFill>
                <a:latin typeface="微软雅黑" panose="020B0503020204020204" charset="-122"/>
                <a:ea typeface="微软雅黑" panose="020B0503020204020204" charset="-122"/>
              </a:rPr>
              <a:t>舌下片整体不良反应与安慰剂组相当，常见不良反应为肝功能异常、低钾血症、低蛋白血症、便秘</a:t>
            </a:r>
            <a:endParaRPr lang="en-US" altLang="zh-CN" b="1" dirty="0">
              <a:solidFill>
                <a:schemeClr val="accent1"/>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Ø"/>
            </a:pPr>
            <a:r>
              <a:rPr lang="zh-CN" altLang="en-US" b="1" dirty="0">
                <a:solidFill>
                  <a:schemeClr val="accent1"/>
                </a:solidFill>
                <a:latin typeface="微软雅黑" panose="020B0503020204020204" charset="-122"/>
                <a:ea typeface="微软雅黑" panose="020B0503020204020204" charset="-122"/>
              </a:rPr>
              <a:t>上市后收集到的药品不良反应报告数量少，尚未观察到新的安全性发现</a:t>
            </a:r>
            <a:endParaRPr lang="zh-CN" altLang="en-US" b="1" dirty="0">
              <a:solidFill>
                <a:schemeClr val="accent1"/>
              </a:solidFill>
              <a:latin typeface="微软雅黑" panose="020B0503020204020204" charset="-122"/>
              <a:ea typeface="微软雅黑" panose="020B0503020204020204" charset="-122"/>
            </a:endParaRPr>
          </a:p>
        </p:txBody>
      </p:sp>
      <p:sp>
        <p:nvSpPr>
          <p:cNvPr id="4" name="文本框 17"/>
          <p:cNvSpPr txBox="1"/>
          <p:nvPr/>
        </p:nvSpPr>
        <p:spPr>
          <a:xfrm>
            <a:off x="2207663" y="41394"/>
            <a:ext cx="544830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w="9525">
                  <a:solidFill>
                    <a:srgbClr val="FFFFFF"/>
                  </a:solidFill>
                  <a:prstDash val="solid"/>
                </a:ln>
                <a:solidFill>
                  <a:srgbClr val="00B140"/>
                </a:solidFill>
                <a:effectLst>
                  <a:outerShdw blurRad="12700" dist="38100" dir="2700000" algn="tl" rotWithShape="0">
                    <a:srgbClr val="FFFFFF">
                      <a:lumMod val="50000"/>
                    </a:srgbClr>
                  </a:outerShdw>
                </a:effectLst>
                <a:uLnTx/>
                <a:uFillTx/>
                <a:latin typeface="微软雅黑" panose="020B0503020204020204" charset="-122"/>
                <a:ea typeface="微软雅黑" panose="020B0503020204020204" charset="-122"/>
                <a:cs typeface="Helvetica"/>
                <a:sym typeface="微软雅黑" panose="020B0503020204020204" charset="-122"/>
              </a:rPr>
              <a:t>0</a:t>
            </a:r>
            <a:r>
              <a:rPr lang="en-US" altLang="zh-CN" sz="2000" b="1" dirty="0">
                <a:ln w="9525">
                  <a:solidFill>
                    <a:srgbClr val="FFFFFF"/>
                  </a:solidFill>
                  <a:prstDash val="solid"/>
                </a:ln>
                <a:solidFill>
                  <a:srgbClr val="00B140"/>
                </a:solidFill>
                <a:effectLst>
                  <a:outerShdw blurRad="12700" dist="38100" dir="2700000" algn="tl" rotWithShape="0">
                    <a:srgbClr val="FFFFFF">
                      <a:lumMod val="50000"/>
                    </a:srgbClr>
                  </a:outerShdw>
                </a:effectLst>
                <a:latin typeface="微软雅黑" panose="020B0503020204020204" charset="-122"/>
                <a:ea typeface="微软雅黑" panose="020B0503020204020204" charset="-122"/>
                <a:cs typeface="Helvetica"/>
                <a:sym typeface="微软雅黑" panose="020B0503020204020204" charset="-122"/>
              </a:rPr>
              <a:t>3</a:t>
            </a:r>
            <a:endParaRPr kumimoji="0" lang="zh-CN" altLang="en-US" sz="2000" b="1" i="0" u="none" strike="noStrike" kern="1200" cap="none" spc="0" normalizeH="0" baseline="0" noProof="0" dirty="0">
              <a:ln w="9525">
                <a:solidFill>
                  <a:srgbClr val="FFFFFF"/>
                </a:solidFill>
                <a:prstDash val="solid"/>
              </a:ln>
              <a:solidFill>
                <a:srgbClr val="00B140"/>
              </a:solidFill>
              <a:effectLst>
                <a:outerShdw blurRad="12700" dist="38100" dir="2700000" algn="tl" rotWithShape="0">
                  <a:srgbClr val="FFFFFF">
                    <a:lumMod val="50000"/>
                  </a:srgbClr>
                </a:outerShdw>
              </a:effectLst>
              <a:uLnTx/>
              <a:uFillTx/>
              <a:latin typeface="微软雅黑" panose="020B0503020204020204" charset="-122"/>
              <a:ea typeface="微软雅黑" panose="020B0503020204020204" charset="-122"/>
              <a:cs typeface="Helvetica"/>
              <a:sym typeface="微软雅黑" panose="020B0503020204020204" charset="-122"/>
            </a:endParaRPr>
          </a:p>
        </p:txBody>
      </p:sp>
      <p:sp>
        <p:nvSpPr>
          <p:cNvPr id="6" name="文本框 14"/>
          <p:cNvSpPr txBox="1"/>
          <p:nvPr/>
        </p:nvSpPr>
        <p:spPr>
          <a:xfrm>
            <a:off x="5424847" y="122790"/>
            <a:ext cx="1434688" cy="246221"/>
          </a:xfrm>
          <a:prstGeom prst="rect">
            <a:avLst/>
          </a:prstGeom>
          <a:noFill/>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spc="300" dirty="0">
                <a:solidFill>
                  <a:srgbClr val="00B140"/>
                </a:solidFill>
                <a:latin typeface="微软雅黑" panose="020B0503020204020204" charset="-122"/>
                <a:ea typeface="微软雅黑" panose="020B0503020204020204" charset="-122"/>
                <a:cs typeface="Helvetica"/>
                <a:sym typeface="微软雅黑" panose="020B0503020204020204" charset="-122"/>
              </a:rPr>
              <a:t>安全</a:t>
            </a:r>
            <a:r>
              <a:rPr kumimoji="0" lang="zh-CN" altLang="en-US" sz="1600" b="1" i="0" u="none" strike="noStrike" kern="1200" cap="none" spc="300" normalizeH="0" baseline="0" noProof="0" dirty="0">
                <a:ln>
                  <a:noFill/>
                </a:ln>
                <a:solidFill>
                  <a:srgbClr val="00B140"/>
                </a:solidFill>
                <a:effectLst/>
                <a:uLnTx/>
                <a:uFillTx/>
                <a:latin typeface="微软雅黑" panose="020B0503020204020204" charset="-122"/>
                <a:ea typeface="微软雅黑" panose="020B0503020204020204" charset="-122"/>
                <a:cs typeface="Helvetica"/>
                <a:sym typeface="微软雅黑" panose="020B0503020204020204" charset="-122"/>
              </a:rPr>
              <a:t>性</a:t>
            </a:r>
            <a:r>
              <a:rPr kumimoji="0" lang="en-US" altLang="zh-CN" sz="1600" b="1" i="0" u="none" strike="noStrike" kern="1200" cap="none" spc="300" normalizeH="0" baseline="0" noProof="0" dirty="0">
                <a:ln>
                  <a:noFill/>
                </a:ln>
                <a:solidFill>
                  <a:srgbClr val="00B140"/>
                </a:solidFill>
                <a:effectLst/>
                <a:uLnTx/>
                <a:uFillTx/>
                <a:latin typeface="微软雅黑" panose="020B0503020204020204" charset="-122"/>
                <a:ea typeface="微软雅黑" panose="020B0503020204020204" charset="-122"/>
                <a:cs typeface="Helvetica"/>
                <a:sym typeface="微软雅黑" panose="020B0503020204020204" charset="-122"/>
              </a:rPr>
              <a:t>(</a:t>
            </a:r>
            <a:r>
              <a:rPr lang="en-US" altLang="zh-CN" sz="1600" b="1" spc="300" dirty="0">
                <a:solidFill>
                  <a:srgbClr val="00B140"/>
                </a:solidFill>
                <a:latin typeface="微软雅黑" panose="020B0503020204020204" charset="-122"/>
                <a:ea typeface="微软雅黑" panose="020B0503020204020204" charset="-122"/>
                <a:cs typeface="Helvetica"/>
                <a:sym typeface="微软雅黑" panose="020B0503020204020204" charset="-122"/>
              </a:rPr>
              <a:t>1</a:t>
            </a:r>
            <a:r>
              <a:rPr kumimoji="0" lang="en-US" altLang="zh-CN" sz="1600" b="1" i="0" u="none" strike="noStrike" kern="1200" cap="none" spc="300" normalizeH="0" baseline="0" noProof="0" dirty="0">
                <a:ln>
                  <a:noFill/>
                </a:ln>
                <a:solidFill>
                  <a:srgbClr val="00B140"/>
                </a:solidFill>
                <a:effectLst/>
                <a:uLnTx/>
                <a:uFillTx/>
                <a:latin typeface="微软雅黑" panose="020B0503020204020204" charset="-122"/>
                <a:ea typeface="微软雅黑" panose="020B0503020204020204" charset="-122"/>
                <a:cs typeface="Helvetica"/>
                <a:sym typeface="微软雅黑" panose="020B0503020204020204" charset="-122"/>
              </a:rPr>
              <a:t>/</a:t>
            </a:r>
            <a:r>
              <a:rPr lang="en-US" altLang="zh-CN" sz="1600" b="1" spc="300" dirty="0">
                <a:solidFill>
                  <a:srgbClr val="00B140"/>
                </a:solidFill>
                <a:latin typeface="微软雅黑" panose="020B0503020204020204" charset="-122"/>
                <a:ea typeface="微软雅黑" panose="020B0503020204020204" charset="-122"/>
                <a:cs typeface="Helvetica"/>
                <a:sym typeface="微软雅黑" panose="020B0503020204020204" charset="-122"/>
              </a:rPr>
              <a:t>1</a:t>
            </a:r>
            <a:r>
              <a:rPr kumimoji="0" lang="en-US" altLang="zh-CN" sz="1600" b="1" i="0" u="none" strike="noStrike" kern="1200" cap="none" spc="300" normalizeH="0" baseline="0" noProof="0" dirty="0">
                <a:ln>
                  <a:noFill/>
                </a:ln>
                <a:solidFill>
                  <a:srgbClr val="00B140"/>
                </a:solidFill>
                <a:effectLst/>
                <a:uLnTx/>
                <a:uFillTx/>
                <a:latin typeface="微软雅黑" panose="020B0503020204020204" charset="-122"/>
                <a:ea typeface="微软雅黑" panose="020B0503020204020204" charset="-122"/>
                <a:cs typeface="Helvetica"/>
                <a:sym typeface="微软雅黑" panose="020B0503020204020204" charset="-122"/>
              </a:rPr>
              <a:t>)</a:t>
            </a:r>
            <a:endParaRPr kumimoji="0" lang="zh-CN" altLang="en-US" sz="1600" b="1" i="0" u="none" strike="noStrike" kern="1200" cap="none" spc="300" normalizeH="0" baseline="0" noProof="0" dirty="0">
              <a:ln>
                <a:noFill/>
              </a:ln>
              <a:solidFill>
                <a:srgbClr val="00B140"/>
              </a:solidFill>
              <a:effectLst/>
              <a:uLnTx/>
              <a:uFillTx/>
              <a:latin typeface="微软雅黑" panose="020B0503020204020204" charset="-122"/>
              <a:ea typeface="微软雅黑" panose="020B0503020204020204" charset="-122"/>
              <a:cs typeface="Helvetica"/>
              <a:sym typeface="微软雅黑" panose="020B0503020204020204" charset="-122"/>
            </a:endParaRPr>
          </a:p>
        </p:txBody>
      </p:sp>
      <p:cxnSp>
        <p:nvCxnSpPr>
          <p:cNvPr id="14" name="直接连接符 18"/>
          <p:cNvCxnSpPr/>
          <p:nvPr/>
        </p:nvCxnSpPr>
        <p:spPr>
          <a:xfrm>
            <a:off x="8234406" y="278672"/>
            <a:ext cx="2694165" cy="0"/>
          </a:xfrm>
          <a:prstGeom prst="line">
            <a:avLst/>
          </a:prstGeom>
          <a:ln w="15875">
            <a:solidFill>
              <a:srgbClr val="00B140"/>
            </a:solidFill>
          </a:ln>
        </p:spPr>
        <p:style>
          <a:lnRef idx="1">
            <a:schemeClr val="accent1"/>
          </a:lnRef>
          <a:fillRef idx="0">
            <a:schemeClr val="accent1"/>
          </a:fillRef>
          <a:effectRef idx="0">
            <a:schemeClr val="accent1"/>
          </a:effectRef>
          <a:fontRef idx="minor">
            <a:schemeClr val="tx1"/>
          </a:fontRef>
        </p:style>
      </p:cxnSp>
      <p:cxnSp>
        <p:nvCxnSpPr>
          <p:cNvPr id="18" name="直接连接符 19"/>
          <p:cNvCxnSpPr/>
          <p:nvPr/>
        </p:nvCxnSpPr>
        <p:spPr>
          <a:xfrm>
            <a:off x="1318744" y="278672"/>
            <a:ext cx="2564369" cy="0"/>
          </a:xfrm>
          <a:prstGeom prst="line">
            <a:avLst/>
          </a:prstGeom>
          <a:ln w="15875">
            <a:solidFill>
              <a:srgbClr val="00B140"/>
            </a:solidFill>
          </a:ln>
        </p:spPr>
        <p:style>
          <a:lnRef idx="1">
            <a:schemeClr val="accent1"/>
          </a:lnRef>
          <a:fillRef idx="0">
            <a:schemeClr val="accent1"/>
          </a:fillRef>
          <a:effectRef idx="0">
            <a:schemeClr val="accent1"/>
          </a:effectRef>
          <a:fontRef idx="minor">
            <a:schemeClr val="tx1"/>
          </a:fontRef>
        </p:style>
      </p:cxnSp>
      <p:sp>
        <p:nvSpPr>
          <p:cNvPr id="3" name="矩形: 圆角 2"/>
          <p:cNvSpPr/>
          <p:nvPr/>
        </p:nvSpPr>
        <p:spPr>
          <a:xfrm>
            <a:off x="6257170" y="1692431"/>
            <a:ext cx="4671401" cy="1984342"/>
          </a:xfrm>
          <a:prstGeom prst="roundRect">
            <a:avLst>
              <a:gd name="adj" fmla="val 6148"/>
            </a:avLst>
          </a:prstGeom>
          <a:solidFill>
            <a:srgbClr val="FFFFFF"/>
          </a:solidFill>
          <a:ln w="19050" cap="flat">
            <a:solidFill>
              <a:schemeClr val="accent1"/>
            </a:solidFill>
            <a:prstDash val="solid"/>
            <a:miter/>
          </a:ln>
          <a:effectLst>
            <a:outerShdw blurRad="76200" dist="50800" dir="5400000" algn="t" rotWithShape="0">
              <a:schemeClr val="accent1">
                <a:alpha val="10000"/>
              </a:scheme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285750" indent="-285750">
              <a:lnSpc>
                <a:spcPts val="2000"/>
              </a:lnSpc>
              <a:buFont typeface="Wingdings" panose="05000000000000000000" pitchFamily="2" charset="2"/>
              <a:buChar char="Ø"/>
              <a:defRPr/>
            </a:pPr>
            <a:endParaRPr lang="en-US" altLang="zh-CN" sz="1400" dirty="0">
              <a:latin typeface="微软雅黑" panose="020B0503020204020204" charset="-122"/>
              <a:ea typeface="微软雅黑" panose="020B0503020204020204" charset="-122"/>
              <a:cs typeface="+mn-ea"/>
              <a:sym typeface="+mn-lt"/>
            </a:endParaRPr>
          </a:p>
          <a:p>
            <a:pPr marL="285750" indent="-285750">
              <a:lnSpc>
                <a:spcPts val="2000"/>
              </a:lnSpc>
              <a:buFont typeface="Wingdings" panose="05000000000000000000" pitchFamily="2" charset="2"/>
              <a:buChar char="Ø"/>
              <a:defRPr/>
            </a:pPr>
            <a:r>
              <a:rPr lang="zh-CN" altLang="en-US" sz="1400" dirty="0">
                <a:latin typeface="微软雅黑" panose="020B0503020204020204" charset="-122"/>
                <a:ea typeface="微软雅黑" panose="020B0503020204020204" charset="-122"/>
                <a:cs typeface="+mn-ea"/>
                <a:sym typeface="+mn-lt"/>
              </a:rPr>
              <a:t>禁忌：重度肾功能不全的患者</a:t>
            </a:r>
            <a:r>
              <a:rPr lang="en-US" altLang="zh-CN" sz="1400" dirty="0">
                <a:latin typeface="微软雅黑" panose="020B0503020204020204" charset="-122"/>
                <a:ea typeface="微软雅黑" panose="020B0503020204020204" charset="-122"/>
                <a:cs typeface="+mn-ea"/>
                <a:sym typeface="+mn-lt"/>
              </a:rPr>
              <a:t>(</a:t>
            </a:r>
            <a:r>
              <a:rPr lang="zh-CN" altLang="en-US" sz="1400" dirty="0">
                <a:latin typeface="微软雅黑" panose="020B0503020204020204" charset="-122"/>
                <a:ea typeface="微软雅黑" panose="020B0503020204020204" charset="-122"/>
                <a:cs typeface="+mn-ea"/>
                <a:sym typeface="+mn-lt"/>
              </a:rPr>
              <a:t>有加重肾功能损伤的可能</a:t>
            </a:r>
            <a:r>
              <a:rPr lang="en-US" altLang="zh-CN" sz="1400" dirty="0">
                <a:latin typeface="微软雅黑" panose="020B0503020204020204" charset="-122"/>
                <a:ea typeface="微软雅黑" panose="020B0503020204020204" charset="-122"/>
                <a:cs typeface="+mn-ea"/>
                <a:sym typeface="+mn-lt"/>
              </a:rPr>
              <a:t>)</a:t>
            </a:r>
            <a:r>
              <a:rPr lang="zh-CN" altLang="en-US" sz="1400" dirty="0">
                <a:latin typeface="微软雅黑" panose="020B0503020204020204" charset="-122"/>
                <a:ea typeface="微软雅黑" panose="020B0503020204020204" charset="-122"/>
                <a:cs typeface="+mn-ea"/>
                <a:sym typeface="+mn-lt"/>
              </a:rPr>
              <a:t>禁用；对本品活性成份或任何辅料过敏的患者禁用</a:t>
            </a:r>
            <a:endParaRPr lang="zh-CN" altLang="en-US" sz="1400" dirty="0">
              <a:latin typeface="微软雅黑" panose="020B0503020204020204" charset="-122"/>
              <a:ea typeface="微软雅黑" panose="020B0503020204020204" charset="-122"/>
              <a:cs typeface="+mn-ea"/>
              <a:sym typeface="+mn-lt"/>
            </a:endParaRPr>
          </a:p>
          <a:p>
            <a:pPr marL="285750" indent="-285750">
              <a:lnSpc>
                <a:spcPts val="2000"/>
              </a:lnSpc>
              <a:buFont typeface="Wingdings" panose="05000000000000000000" pitchFamily="2" charset="2"/>
              <a:buChar char="Ø"/>
              <a:defRPr/>
            </a:pPr>
            <a:r>
              <a:rPr lang="zh-CN" altLang="en-US" sz="1400" dirty="0">
                <a:latin typeface="微软雅黑" panose="020B0503020204020204" charset="-122"/>
                <a:ea typeface="微软雅黑" panose="020B0503020204020204" charset="-122"/>
                <a:cs typeface="+mn-ea"/>
                <a:sym typeface="+mn-lt"/>
              </a:rPr>
              <a:t>注意事项：轻、中度肾功能不全的患者慎用；肝功能不全患者慎用；心脏疾病患者慎用；高龄患者慎用</a:t>
            </a:r>
            <a:endParaRPr lang="zh-CN" altLang="en-US" sz="1400" dirty="0">
              <a:latin typeface="微软雅黑" panose="020B0503020204020204" charset="-122"/>
              <a:ea typeface="微软雅黑" panose="020B0503020204020204" charset="-122"/>
              <a:cs typeface="+mn-ea"/>
              <a:sym typeface="+mn-lt"/>
            </a:endParaRPr>
          </a:p>
        </p:txBody>
      </p:sp>
      <p:sp>
        <p:nvSpPr>
          <p:cNvPr id="22" name="矩形: 圆顶角 21"/>
          <p:cNvSpPr/>
          <p:nvPr/>
        </p:nvSpPr>
        <p:spPr>
          <a:xfrm>
            <a:off x="6458376" y="1591598"/>
            <a:ext cx="2679024" cy="100832"/>
          </a:xfrm>
          <a:prstGeom prst="round2SameRect">
            <a:avLst>
              <a:gd name="adj1" fmla="val 50000"/>
              <a:gd name="adj2" fmla="val 0"/>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23" name="任意多边形: 形状 22" descr="D:\51PPT模板网\51pptmoban.com\图片.jpg"/>
          <p:cNvSpPr/>
          <p:nvPr/>
        </p:nvSpPr>
        <p:spPr>
          <a:xfrm>
            <a:off x="6515172" y="1591597"/>
            <a:ext cx="2595955" cy="437194"/>
          </a:xfrm>
          <a:custGeom>
            <a:avLst/>
            <a:gdLst>
              <a:gd name="connsiteX0" fmla="*/ 9463 w 5671603"/>
              <a:gd name="connsiteY0" fmla="*/ 0 h 642809"/>
              <a:gd name="connsiteX1" fmla="*/ 772663 w 5671603"/>
              <a:gd name="connsiteY1" fmla="*/ 0 h 642809"/>
              <a:gd name="connsiteX2" fmla="*/ 1678703 w 5671603"/>
              <a:gd name="connsiteY2" fmla="*/ 0 h 642809"/>
              <a:gd name="connsiteX3" fmla="*/ 1992767 w 5671603"/>
              <a:gd name="connsiteY3" fmla="*/ 0 h 642809"/>
              <a:gd name="connsiteX4" fmla="*/ 2565400 w 5671603"/>
              <a:gd name="connsiteY4" fmla="*/ 0 h 642809"/>
              <a:gd name="connsiteX5" fmla="*/ 2803588 w 5671603"/>
              <a:gd name="connsiteY5" fmla="*/ 0 h 642809"/>
              <a:gd name="connsiteX6" fmla="*/ 2868015 w 5671603"/>
              <a:gd name="connsiteY6" fmla="*/ 0 h 642809"/>
              <a:gd name="connsiteX7" fmla="*/ 3106203 w 5671603"/>
              <a:gd name="connsiteY7" fmla="*/ 0 h 642809"/>
              <a:gd name="connsiteX8" fmla="*/ 3678836 w 5671603"/>
              <a:gd name="connsiteY8" fmla="*/ 0 h 642809"/>
              <a:gd name="connsiteX9" fmla="*/ 3992900 w 5671603"/>
              <a:gd name="connsiteY9" fmla="*/ 0 h 642809"/>
              <a:gd name="connsiteX10" fmla="*/ 4898940 w 5671603"/>
              <a:gd name="connsiteY10" fmla="*/ 0 h 642809"/>
              <a:gd name="connsiteX11" fmla="*/ 5662140 w 5671603"/>
              <a:gd name="connsiteY11" fmla="*/ 0 h 642809"/>
              <a:gd name="connsiteX12" fmla="*/ 5300826 w 5671603"/>
              <a:gd name="connsiteY12" fmla="*/ 111760 h 642809"/>
              <a:gd name="connsiteX13" fmla="*/ 5173190 w 5671603"/>
              <a:gd name="connsiteY13" fmla="*/ 461024 h 642809"/>
              <a:gd name="connsiteX14" fmla="*/ 4898940 w 5671603"/>
              <a:gd name="connsiteY14" fmla="*/ 642809 h 642809"/>
              <a:gd name="connsiteX15" fmla="*/ 3992900 w 5671603"/>
              <a:gd name="connsiteY15" fmla="*/ 642809 h 642809"/>
              <a:gd name="connsiteX16" fmla="*/ 3106203 w 5671603"/>
              <a:gd name="connsiteY16" fmla="*/ 642809 h 642809"/>
              <a:gd name="connsiteX17" fmla="*/ 2565400 w 5671603"/>
              <a:gd name="connsiteY17" fmla="*/ 642809 h 642809"/>
              <a:gd name="connsiteX18" fmla="*/ 1678703 w 5671603"/>
              <a:gd name="connsiteY18" fmla="*/ 642809 h 642809"/>
              <a:gd name="connsiteX19" fmla="*/ 772663 w 5671603"/>
              <a:gd name="connsiteY19" fmla="*/ 642809 h 642809"/>
              <a:gd name="connsiteX20" fmla="*/ 498413 w 5671603"/>
              <a:gd name="connsiteY20" fmla="*/ 461024 h 642809"/>
              <a:gd name="connsiteX21" fmla="*/ 370777 w 5671603"/>
              <a:gd name="connsiteY21" fmla="*/ 111760 h 642809"/>
              <a:gd name="connsiteX22" fmla="*/ 9463 w 5671603"/>
              <a:gd name="connsiteY22" fmla="*/ 0 h 64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71603" h="642809">
                <a:moveTo>
                  <a:pt x="9463" y="0"/>
                </a:moveTo>
                <a:lnTo>
                  <a:pt x="772663" y="0"/>
                </a:lnTo>
                <a:lnTo>
                  <a:pt x="1678703" y="0"/>
                </a:lnTo>
                <a:lnTo>
                  <a:pt x="1992767" y="0"/>
                </a:lnTo>
                <a:lnTo>
                  <a:pt x="2565400" y="0"/>
                </a:lnTo>
                <a:lnTo>
                  <a:pt x="2803588" y="0"/>
                </a:lnTo>
                <a:lnTo>
                  <a:pt x="2868015" y="0"/>
                </a:lnTo>
                <a:lnTo>
                  <a:pt x="3106203" y="0"/>
                </a:lnTo>
                <a:lnTo>
                  <a:pt x="3678836" y="0"/>
                </a:lnTo>
                <a:lnTo>
                  <a:pt x="3992900" y="0"/>
                </a:lnTo>
                <a:lnTo>
                  <a:pt x="4898940" y="0"/>
                </a:lnTo>
                <a:lnTo>
                  <a:pt x="5662140" y="0"/>
                </a:lnTo>
                <a:cubicBezTo>
                  <a:pt x="5729121" y="18627"/>
                  <a:pt x="5422799" y="-41277"/>
                  <a:pt x="5300826" y="111760"/>
                </a:cubicBezTo>
                <a:lnTo>
                  <a:pt x="5173190" y="461024"/>
                </a:lnTo>
                <a:cubicBezTo>
                  <a:pt x="5128005" y="567851"/>
                  <a:pt x="5022226" y="642809"/>
                  <a:pt x="4898940" y="642809"/>
                </a:cubicBezTo>
                <a:lnTo>
                  <a:pt x="3992900" y="642809"/>
                </a:lnTo>
                <a:lnTo>
                  <a:pt x="3106203" y="642809"/>
                </a:lnTo>
                <a:lnTo>
                  <a:pt x="2565400" y="642809"/>
                </a:lnTo>
                <a:lnTo>
                  <a:pt x="1678703" y="642809"/>
                </a:lnTo>
                <a:lnTo>
                  <a:pt x="772663" y="642809"/>
                </a:lnTo>
                <a:cubicBezTo>
                  <a:pt x="649377" y="642809"/>
                  <a:pt x="543598" y="567851"/>
                  <a:pt x="498413" y="461024"/>
                </a:cubicBezTo>
                <a:lnTo>
                  <a:pt x="370777" y="111760"/>
                </a:lnTo>
                <a:cubicBezTo>
                  <a:pt x="248804" y="-41277"/>
                  <a:pt x="-57518" y="18627"/>
                  <a:pt x="9463" y="0"/>
                </a:cubicBezTo>
                <a:close/>
              </a:path>
            </a:pathLst>
          </a:custGeom>
          <a:gradFill>
            <a:gsLst>
              <a:gs pos="0">
                <a:schemeClr val="accent1">
                  <a:lumMod val="60000"/>
                  <a:lumOff val="40000"/>
                </a:schemeClr>
              </a:gs>
              <a:gs pos="44000">
                <a:schemeClr val="accent1"/>
              </a:gs>
            </a:gsLst>
            <a:lin ang="2700000" scaled="0"/>
          </a:gra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33333"/>
              </a:solidFill>
              <a:effectLst/>
              <a:uLnTx/>
              <a:uFillTx/>
              <a:latin typeface="Arial" panose="020B0604020202020204"/>
              <a:ea typeface="微软雅黑" panose="020B0503020204020204" charset="-122"/>
              <a:cs typeface="+mn-ea"/>
              <a:sym typeface="+mn-lt"/>
            </a:endParaRPr>
          </a:p>
        </p:txBody>
      </p:sp>
      <p:sp>
        <p:nvSpPr>
          <p:cNvPr id="26" name="Bullet1"/>
          <p:cNvSpPr txBox="1"/>
          <p:nvPr/>
        </p:nvSpPr>
        <p:spPr>
          <a:xfrm>
            <a:off x="6949415" y="1563265"/>
            <a:ext cx="1808007" cy="437194"/>
          </a:xfrm>
          <a:prstGeom prst="rect">
            <a:avLst/>
          </a:prstGeom>
          <a:noFill/>
        </p:spPr>
        <p:txBody>
          <a:bodyPr wrap="square" rtlCol="0" anchor="b" anchorCtr="0">
            <a:noAutofit/>
          </a:bodyPr>
          <a:lstStyle/>
          <a:p>
            <a:pPr lvl="0" defTabSz="913765">
              <a:lnSpc>
                <a:spcPct val="120000"/>
              </a:lnSpc>
              <a:buSzPct val="25000"/>
              <a:defRPr/>
            </a:pPr>
            <a:r>
              <a:rPr lang="zh-CN" altLang="en-US" b="1" dirty="0">
                <a:solidFill>
                  <a:schemeClr val="bg1"/>
                </a:solidFill>
                <a:latin typeface="Arial" panose="020B0604020202020204" pitchFamily="34" charset="0"/>
                <a:cs typeface="Arial" panose="020B0604020202020204" pitchFamily="34" charset="0"/>
              </a:rPr>
              <a:t>禁忌及注意事项</a:t>
            </a:r>
            <a:endParaRPr lang="de-DE" altLang="zh-CN" b="1" dirty="0">
              <a:solidFill>
                <a:schemeClr val="bg1"/>
              </a:solidFill>
              <a:latin typeface="Arial" panose="020B0604020202020204" pitchFamily="34" charset="0"/>
              <a:cs typeface="Arial" panose="020B0604020202020204" pitchFamily="34" charset="0"/>
            </a:endParaRPr>
          </a:p>
        </p:txBody>
      </p:sp>
      <p:sp>
        <p:nvSpPr>
          <p:cNvPr id="27" name="矩形: 圆角 26"/>
          <p:cNvSpPr/>
          <p:nvPr/>
        </p:nvSpPr>
        <p:spPr>
          <a:xfrm>
            <a:off x="6257170" y="4097700"/>
            <a:ext cx="4671400" cy="1885132"/>
          </a:xfrm>
          <a:prstGeom prst="roundRect">
            <a:avLst>
              <a:gd name="adj" fmla="val 6148"/>
            </a:avLst>
          </a:prstGeom>
          <a:solidFill>
            <a:srgbClr val="FFFFFF"/>
          </a:solidFill>
          <a:ln w="19050" cap="flat">
            <a:solidFill>
              <a:schemeClr val="accent1"/>
            </a:solidFill>
            <a:prstDash val="solid"/>
            <a:miter/>
          </a:ln>
          <a:effectLst>
            <a:outerShdw blurRad="76200" dist="50800" dir="5400000" algn="t" rotWithShape="0">
              <a:schemeClr val="accent1">
                <a:alpha val="10000"/>
              </a:scheme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285750" indent="-285750">
              <a:lnSpc>
                <a:spcPts val="2000"/>
              </a:lnSpc>
              <a:buFont typeface="Wingdings" panose="05000000000000000000" pitchFamily="2" charset="2"/>
              <a:buChar char="Ø"/>
              <a:defRPr/>
            </a:pPr>
            <a:endParaRPr lang="en-US" altLang="zh-CN" sz="1400" dirty="0">
              <a:latin typeface="微软雅黑" panose="020B0503020204020204" charset="-122"/>
              <a:ea typeface="微软雅黑" panose="020B0503020204020204" charset="-122"/>
              <a:cs typeface="+mn-ea"/>
              <a:sym typeface="+mn-lt"/>
            </a:endParaRPr>
          </a:p>
          <a:p>
            <a:pPr marL="285750" indent="-285750">
              <a:lnSpc>
                <a:spcPts val="2000"/>
              </a:lnSpc>
              <a:buFont typeface="Wingdings" panose="05000000000000000000" pitchFamily="2" charset="2"/>
              <a:buChar char="Ø"/>
              <a:defRPr/>
            </a:pPr>
            <a:r>
              <a:rPr lang="zh-CN" altLang="en-US" sz="1400" dirty="0">
                <a:latin typeface="微软雅黑" panose="020B0503020204020204" charset="-122"/>
                <a:ea typeface="微软雅黑" panose="020B0503020204020204" charset="-122"/>
                <a:cs typeface="+mn-ea"/>
                <a:sym typeface="+mn-lt"/>
              </a:rPr>
              <a:t>本品于</a:t>
            </a:r>
            <a:r>
              <a:rPr lang="en-US" altLang="zh-CN" sz="1400" dirty="0">
                <a:latin typeface="微软雅黑" panose="020B0503020204020204" charset="-122"/>
                <a:ea typeface="微软雅黑" panose="020B0503020204020204" charset="-122"/>
                <a:cs typeface="+mn-ea"/>
                <a:sym typeface="+mn-lt"/>
              </a:rPr>
              <a:t>2024</a:t>
            </a:r>
            <a:r>
              <a:rPr lang="zh-CN" altLang="en-US" sz="1400" dirty="0">
                <a:latin typeface="微软雅黑" panose="020B0503020204020204" charset="-122"/>
                <a:ea typeface="微软雅黑" panose="020B0503020204020204" charset="-122"/>
                <a:cs typeface="+mn-ea"/>
                <a:sym typeface="+mn-lt"/>
              </a:rPr>
              <a:t>年</a:t>
            </a:r>
            <a:r>
              <a:rPr lang="en-US" altLang="zh-CN" sz="1400" dirty="0">
                <a:latin typeface="微软雅黑" panose="020B0503020204020204" charset="-122"/>
                <a:ea typeface="微软雅黑" panose="020B0503020204020204" charset="-122"/>
                <a:cs typeface="+mn-ea"/>
                <a:sym typeface="+mn-lt"/>
              </a:rPr>
              <a:t>12</a:t>
            </a:r>
            <a:r>
              <a:rPr lang="zh-CN" altLang="en-US" sz="1400" dirty="0">
                <a:latin typeface="微软雅黑" panose="020B0503020204020204" charset="-122"/>
                <a:ea typeface="微软雅黑" panose="020B0503020204020204" charset="-122"/>
                <a:cs typeface="+mn-ea"/>
                <a:sym typeface="+mn-lt"/>
              </a:rPr>
              <a:t>月</a:t>
            </a:r>
            <a:r>
              <a:rPr lang="en-US" altLang="zh-CN" sz="1400" dirty="0">
                <a:latin typeface="微软雅黑" panose="020B0503020204020204" charset="-122"/>
                <a:ea typeface="微软雅黑" panose="020B0503020204020204" charset="-122"/>
                <a:cs typeface="+mn-ea"/>
                <a:sym typeface="+mn-lt"/>
              </a:rPr>
              <a:t>01</a:t>
            </a:r>
            <a:r>
              <a:rPr lang="zh-CN" altLang="en-US" sz="1400" dirty="0">
                <a:latin typeface="微软雅黑" panose="020B0503020204020204" charset="-122"/>
                <a:ea typeface="微软雅黑" panose="020B0503020204020204" charset="-122"/>
                <a:cs typeface="+mn-ea"/>
                <a:sym typeface="+mn-lt"/>
              </a:rPr>
              <a:t>日首次在中国获批上市。截至</a:t>
            </a:r>
            <a:r>
              <a:rPr lang="en-US" altLang="zh-CN" sz="1400" dirty="0">
                <a:latin typeface="微软雅黑" panose="020B0503020204020204" charset="-122"/>
                <a:ea typeface="微软雅黑" panose="020B0503020204020204" charset="-122"/>
                <a:cs typeface="+mn-ea"/>
                <a:sym typeface="+mn-lt"/>
              </a:rPr>
              <a:t>2025</a:t>
            </a:r>
            <a:r>
              <a:rPr lang="zh-CN" altLang="en-US" sz="1400" dirty="0">
                <a:latin typeface="微软雅黑" panose="020B0503020204020204" charset="-122"/>
                <a:ea typeface="微软雅黑" panose="020B0503020204020204" charset="-122"/>
                <a:cs typeface="+mn-ea"/>
                <a:sym typeface="+mn-lt"/>
              </a:rPr>
              <a:t>年</a:t>
            </a:r>
            <a:r>
              <a:rPr lang="en-US" altLang="zh-CN" sz="1400" dirty="0">
                <a:latin typeface="微软雅黑" panose="020B0503020204020204" charset="-122"/>
                <a:ea typeface="微软雅黑" panose="020B0503020204020204" charset="-122"/>
                <a:cs typeface="+mn-ea"/>
                <a:sym typeface="+mn-lt"/>
              </a:rPr>
              <a:t>06</a:t>
            </a:r>
            <a:r>
              <a:rPr lang="zh-CN" altLang="en-US" sz="1400" dirty="0">
                <a:latin typeface="微软雅黑" panose="020B0503020204020204" charset="-122"/>
                <a:ea typeface="微软雅黑" panose="020B0503020204020204" charset="-122"/>
                <a:cs typeface="+mn-ea"/>
                <a:sym typeface="+mn-lt"/>
              </a:rPr>
              <a:t>月，上市后收集到的药品不良反应报告数量少，尚未观察到新的安全性发现</a:t>
            </a:r>
            <a:endParaRPr lang="zh-CN" altLang="en-US" sz="1400" dirty="0">
              <a:latin typeface="微软雅黑" panose="020B0503020204020204" charset="-122"/>
              <a:ea typeface="微软雅黑" panose="020B0503020204020204" charset="-122"/>
              <a:cs typeface="+mn-ea"/>
              <a:sym typeface="+mn-lt"/>
            </a:endParaRPr>
          </a:p>
          <a:p>
            <a:pPr marL="285750" indent="-285750">
              <a:lnSpc>
                <a:spcPts val="2000"/>
              </a:lnSpc>
              <a:buFont typeface="Wingdings" panose="05000000000000000000" pitchFamily="2" charset="2"/>
              <a:buChar char="Ø"/>
              <a:defRPr/>
            </a:pPr>
            <a:r>
              <a:rPr lang="zh-CN" altLang="en-US" sz="1400" dirty="0">
                <a:latin typeface="微软雅黑" panose="020B0503020204020204" charset="-122"/>
                <a:ea typeface="微软雅黑" panose="020B0503020204020204" charset="-122"/>
                <a:cs typeface="+mn-ea"/>
                <a:sym typeface="+mn-lt"/>
              </a:rPr>
              <a:t>中国药监部门未曾发布本品安全性警示、黑框警告或撤市信息</a:t>
            </a:r>
            <a:endParaRPr lang="zh-CN" altLang="en-US" sz="1400" dirty="0">
              <a:latin typeface="微软雅黑" panose="020B0503020204020204" charset="-122"/>
              <a:ea typeface="微软雅黑" panose="020B0503020204020204" charset="-122"/>
              <a:cs typeface="+mn-ea"/>
              <a:sym typeface="+mn-lt"/>
            </a:endParaRPr>
          </a:p>
        </p:txBody>
      </p:sp>
      <p:sp>
        <p:nvSpPr>
          <p:cNvPr id="28" name="矩形: 圆顶角 27"/>
          <p:cNvSpPr/>
          <p:nvPr/>
        </p:nvSpPr>
        <p:spPr>
          <a:xfrm>
            <a:off x="6458375" y="3996867"/>
            <a:ext cx="2706137" cy="100832"/>
          </a:xfrm>
          <a:prstGeom prst="round2SameRect">
            <a:avLst>
              <a:gd name="adj1" fmla="val 50000"/>
              <a:gd name="adj2" fmla="val 0"/>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29" name="任意多边形: 形状 28" descr="D:\51PPT模板网\51pptmoban.com\图片.jpg"/>
          <p:cNvSpPr/>
          <p:nvPr/>
        </p:nvSpPr>
        <p:spPr>
          <a:xfrm>
            <a:off x="6515172" y="3996866"/>
            <a:ext cx="2622227" cy="437194"/>
          </a:xfrm>
          <a:custGeom>
            <a:avLst/>
            <a:gdLst>
              <a:gd name="connsiteX0" fmla="*/ 9463 w 5671603"/>
              <a:gd name="connsiteY0" fmla="*/ 0 h 642809"/>
              <a:gd name="connsiteX1" fmla="*/ 772663 w 5671603"/>
              <a:gd name="connsiteY1" fmla="*/ 0 h 642809"/>
              <a:gd name="connsiteX2" fmla="*/ 1678703 w 5671603"/>
              <a:gd name="connsiteY2" fmla="*/ 0 h 642809"/>
              <a:gd name="connsiteX3" fmla="*/ 1992767 w 5671603"/>
              <a:gd name="connsiteY3" fmla="*/ 0 h 642809"/>
              <a:gd name="connsiteX4" fmla="*/ 2565400 w 5671603"/>
              <a:gd name="connsiteY4" fmla="*/ 0 h 642809"/>
              <a:gd name="connsiteX5" fmla="*/ 2803588 w 5671603"/>
              <a:gd name="connsiteY5" fmla="*/ 0 h 642809"/>
              <a:gd name="connsiteX6" fmla="*/ 2868015 w 5671603"/>
              <a:gd name="connsiteY6" fmla="*/ 0 h 642809"/>
              <a:gd name="connsiteX7" fmla="*/ 3106203 w 5671603"/>
              <a:gd name="connsiteY7" fmla="*/ 0 h 642809"/>
              <a:gd name="connsiteX8" fmla="*/ 3678836 w 5671603"/>
              <a:gd name="connsiteY8" fmla="*/ 0 h 642809"/>
              <a:gd name="connsiteX9" fmla="*/ 3992900 w 5671603"/>
              <a:gd name="connsiteY9" fmla="*/ 0 h 642809"/>
              <a:gd name="connsiteX10" fmla="*/ 4898940 w 5671603"/>
              <a:gd name="connsiteY10" fmla="*/ 0 h 642809"/>
              <a:gd name="connsiteX11" fmla="*/ 5662140 w 5671603"/>
              <a:gd name="connsiteY11" fmla="*/ 0 h 642809"/>
              <a:gd name="connsiteX12" fmla="*/ 5300826 w 5671603"/>
              <a:gd name="connsiteY12" fmla="*/ 111760 h 642809"/>
              <a:gd name="connsiteX13" fmla="*/ 5173190 w 5671603"/>
              <a:gd name="connsiteY13" fmla="*/ 461024 h 642809"/>
              <a:gd name="connsiteX14" fmla="*/ 4898940 w 5671603"/>
              <a:gd name="connsiteY14" fmla="*/ 642809 h 642809"/>
              <a:gd name="connsiteX15" fmla="*/ 3992900 w 5671603"/>
              <a:gd name="connsiteY15" fmla="*/ 642809 h 642809"/>
              <a:gd name="connsiteX16" fmla="*/ 3106203 w 5671603"/>
              <a:gd name="connsiteY16" fmla="*/ 642809 h 642809"/>
              <a:gd name="connsiteX17" fmla="*/ 2565400 w 5671603"/>
              <a:gd name="connsiteY17" fmla="*/ 642809 h 642809"/>
              <a:gd name="connsiteX18" fmla="*/ 1678703 w 5671603"/>
              <a:gd name="connsiteY18" fmla="*/ 642809 h 642809"/>
              <a:gd name="connsiteX19" fmla="*/ 772663 w 5671603"/>
              <a:gd name="connsiteY19" fmla="*/ 642809 h 642809"/>
              <a:gd name="connsiteX20" fmla="*/ 498413 w 5671603"/>
              <a:gd name="connsiteY20" fmla="*/ 461024 h 642809"/>
              <a:gd name="connsiteX21" fmla="*/ 370777 w 5671603"/>
              <a:gd name="connsiteY21" fmla="*/ 111760 h 642809"/>
              <a:gd name="connsiteX22" fmla="*/ 9463 w 5671603"/>
              <a:gd name="connsiteY22" fmla="*/ 0 h 64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71603" h="642809">
                <a:moveTo>
                  <a:pt x="9463" y="0"/>
                </a:moveTo>
                <a:lnTo>
                  <a:pt x="772663" y="0"/>
                </a:lnTo>
                <a:lnTo>
                  <a:pt x="1678703" y="0"/>
                </a:lnTo>
                <a:lnTo>
                  <a:pt x="1992767" y="0"/>
                </a:lnTo>
                <a:lnTo>
                  <a:pt x="2565400" y="0"/>
                </a:lnTo>
                <a:lnTo>
                  <a:pt x="2803588" y="0"/>
                </a:lnTo>
                <a:lnTo>
                  <a:pt x="2868015" y="0"/>
                </a:lnTo>
                <a:lnTo>
                  <a:pt x="3106203" y="0"/>
                </a:lnTo>
                <a:lnTo>
                  <a:pt x="3678836" y="0"/>
                </a:lnTo>
                <a:lnTo>
                  <a:pt x="3992900" y="0"/>
                </a:lnTo>
                <a:lnTo>
                  <a:pt x="4898940" y="0"/>
                </a:lnTo>
                <a:lnTo>
                  <a:pt x="5662140" y="0"/>
                </a:lnTo>
                <a:cubicBezTo>
                  <a:pt x="5729121" y="18627"/>
                  <a:pt x="5422799" y="-41277"/>
                  <a:pt x="5300826" y="111760"/>
                </a:cubicBezTo>
                <a:lnTo>
                  <a:pt x="5173190" y="461024"/>
                </a:lnTo>
                <a:cubicBezTo>
                  <a:pt x="5128005" y="567851"/>
                  <a:pt x="5022226" y="642809"/>
                  <a:pt x="4898940" y="642809"/>
                </a:cubicBezTo>
                <a:lnTo>
                  <a:pt x="3992900" y="642809"/>
                </a:lnTo>
                <a:lnTo>
                  <a:pt x="3106203" y="642809"/>
                </a:lnTo>
                <a:lnTo>
                  <a:pt x="2565400" y="642809"/>
                </a:lnTo>
                <a:lnTo>
                  <a:pt x="1678703" y="642809"/>
                </a:lnTo>
                <a:lnTo>
                  <a:pt x="772663" y="642809"/>
                </a:lnTo>
                <a:cubicBezTo>
                  <a:pt x="649377" y="642809"/>
                  <a:pt x="543598" y="567851"/>
                  <a:pt x="498413" y="461024"/>
                </a:cubicBezTo>
                <a:lnTo>
                  <a:pt x="370777" y="111760"/>
                </a:lnTo>
                <a:cubicBezTo>
                  <a:pt x="248804" y="-41277"/>
                  <a:pt x="-57518" y="18627"/>
                  <a:pt x="9463" y="0"/>
                </a:cubicBezTo>
                <a:close/>
              </a:path>
            </a:pathLst>
          </a:custGeom>
          <a:gradFill>
            <a:gsLst>
              <a:gs pos="0">
                <a:schemeClr val="accent1">
                  <a:lumMod val="60000"/>
                  <a:lumOff val="40000"/>
                </a:schemeClr>
              </a:gs>
              <a:gs pos="44000">
                <a:schemeClr val="accent1"/>
              </a:gs>
            </a:gsLst>
            <a:lin ang="2700000" scaled="0"/>
          </a:gra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33333"/>
              </a:solidFill>
              <a:effectLst/>
              <a:uLnTx/>
              <a:uFillTx/>
              <a:latin typeface="Arial" panose="020B0604020202020204"/>
              <a:ea typeface="微软雅黑" panose="020B0503020204020204" charset="-122"/>
              <a:cs typeface="+mn-ea"/>
              <a:sym typeface="+mn-lt"/>
            </a:endParaRPr>
          </a:p>
        </p:txBody>
      </p:sp>
      <p:sp>
        <p:nvSpPr>
          <p:cNvPr id="30" name="Bullet1"/>
          <p:cNvSpPr txBox="1"/>
          <p:nvPr/>
        </p:nvSpPr>
        <p:spPr>
          <a:xfrm>
            <a:off x="7067692" y="4016341"/>
            <a:ext cx="1571449" cy="374320"/>
          </a:xfrm>
          <a:prstGeom prst="rect">
            <a:avLst/>
          </a:prstGeom>
          <a:noFill/>
        </p:spPr>
        <p:txBody>
          <a:bodyPr wrap="square" rtlCol="0" anchor="b" anchorCtr="0">
            <a:noAutofit/>
          </a:bodyPr>
          <a:lstStyle/>
          <a:p>
            <a:pPr lvl="0" defTabSz="913765">
              <a:lnSpc>
                <a:spcPct val="120000"/>
              </a:lnSpc>
              <a:buSzPct val="25000"/>
              <a:defRPr/>
            </a:pPr>
            <a:r>
              <a:rPr lang="zh-CN" altLang="en-US" b="1" dirty="0">
                <a:solidFill>
                  <a:schemeClr val="bg1"/>
                </a:solidFill>
                <a:latin typeface="Arial" panose="020B0604020202020204" pitchFamily="34" charset="0"/>
                <a:cs typeface="Arial" panose="020B0604020202020204" pitchFamily="34" charset="0"/>
              </a:rPr>
              <a:t>不良反应监测</a:t>
            </a:r>
            <a:endParaRPr lang="de-DE" altLang="zh-CN" b="1" dirty="0">
              <a:solidFill>
                <a:schemeClr val="bg1"/>
              </a:solidFill>
              <a:latin typeface="Arial" panose="020B0604020202020204" pitchFamily="34" charset="0"/>
              <a:cs typeface="Arial" panose="020B0604020202020204" pitchFamily="34" charset="0"/>
            </a:endParaRPr>
          </a:p>
        </p:txBody>
      </p:sp>
      <p:grpSp>
        <p:nvGrpSpPr>
          <p:cNvPr id="31" name="组合 30"/>
          <p:cNvGrpSpPr/>
          <p:nvPr/>
        </p:nvGrpSpPr>
        <p:grpSpPr>
          <a:xfrm>
            <a:off x="1238443" y="1467672"/>
            <a:ext cx="4611636" cy="4694562"/>
            <a:chOff x="6142190" y="846036"/>
            <a:chExt cx="5121414" cy="3978969"/>
          </a:xfrm>
        </p:grpSpPr>
        <p:sp>
          <p:nvSpPr>
            <p:cNvPr id="32" name="矩形: 圆顶角 31"/>
            <p:cNvSpPr/>
            <p:nvPr/>
          </p:nvSpPr>
          <p:spPr>
            <a:xfrm>
              <a:off x="6716470" y="945677"/>
              <a:ext cx="3934567" cy="100832"/>
            </a:xfrm>
            <a:prstGeom prst="round2SameRect">
              <a:avLst>
                <a:gd name="adj1" fmla="val 50000"/>
                <a:gd name="adj2" fmla="val 0"/>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grpSp>
          <p:nvGrpSpPr>
            <p:cNvPr id="33" name="组合 32"/>
            <p:cNvGrpSpPr/>
            <p:nvPr/>
          </p:nvGrpSpPr>
          <p:grpSpPr>
            <a:xfrm>
              <a:off x="6142190" y="846036"/>
              <a:ext cx="5121414" cy="3978969"/>
              <a:chOff x="6143445" y="599065"/>
              <a:chExt cx="5390304" cy="4733813"/>
            </a:xfrm>
          </p:grpSpPr>
          <p:sp>
            <p:nvSpPr>
              <p:cNvPr id="34" name="矩形: 圆角 33"/>
              <p:cNvSpPr/>
              <p:nvPr/>
            </p:nvSpPr>
            <p:spPr>
              <a:xfrm>
                <a:off x="6143445" y="857717"/>
                <a:ext cx="5390304" cy="4475161"/>
              </a:xfrm>
              <a:prstGeom prst="roundRect">
                <a:avLst>
                  <a:gd name="adj" fmla="val 6148"/>
                </a:avLst>
              </a:prstGeom>
              <a:solidFill>
                <a:srgbClr val="FFFFFF"/>
              </a:solidFill>
              <a:ln w="19050" cap="flat">
                <a:solidFill>
                  <a:schemeClr val="accent1"/>
                </a:solidFill>
                <a:prstDash val="solid"/>
                <a:miter/>
              </a:ln>
              <a:effectLst>
                <a:outerShdw blurRad="76200" dist="50800" dir="5400000" algn="t" rotWithShape="0">
                  <a:schemeClr val="accent1">
                    <a:alpha val="10000"/>
                  </a:scheme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285750" lvl="0" indent="-285750">
                  <a:lnSpc>
                    <a:spcPts val="2000"/>
                  </a:lnSpc>
                  <a:buFont typeface="Wingdings" panose="05000000000000000000" pitchFamily="2" charset="2"/>
                  <a:buChar char="Ø"/>
                  <a:defRPr/>
                </a:pPr>
                <a:r>
                  <a:rPr lang="zh-CN" altLang="en-US" sz="1400" kern="0" dirty="0">
                    <a:solidFill>
                      <a:srgbClr val="333333">
                        <a:lumMod val="50000"/>
                      </a:srgbClr>
                    </a:solidFill>
                    <a:latin typeface="微软雅黑" panose="020B0503020204020204" charset="-122"/>
                    <a:ea typeface="微软雅黑" panose="020B0503020204020204" charset="-122"/>
                  </a:rPr>
                  <a:t>依达拉奉右莰醇舌下片临床试验，按照系统器官分类和发生率列出的不良反应</a:t>
                </a:r>
                <a:r>
                  <a:rPr lang="en-US" altLang="zh-CN" sz="1400" kern="0" dirty="0">
                    <a:solidFill>
                      <a:srgbClr val="333333">
                        <a:lumMod val="50000"/>
                      </a:srgbClr>
                    </a:solidFill>
                    <a:latin typeface="微软雅黑" panose="020B0503020204020204" charset="-122"/>
                    <a:ea typeface="微软雅黑" panose="020B0503020204020204" charset="-122"/>
                  </a:rPr>
                  <a:t>(</a:t>
                </a:r>
                <a:r>
                  <a:rPr lang="zh-CN" altLang="en-US" sz="1400" kern="0" dirty="0">
                    <a:solidFill>
                      <a:srgbClr val="333333">
                        <a:lumMod val="50000"/>
                      </a:srgbClr>
                    </a:solidFill>
                    <a:latin typeface="微软雅黑" panose="020B0503020204020204" charset="-122"/>
                    <a:ea typeface="微软雅黑" panose="020B0503020204020204" charset="-122"/>
                  </a:rPr>
                  <a:t>至少在试验组</a:t>
                </a:r>
                <a:r>
                  <a:rPr lang="en-US" altLang="zh-CN" sz="1400" kern="0" dirty="0">
                    <a:solidFill>
                      <a:srgbClr val="333333">
                        <a:lumMod val="50000"/>
                      </a:srgbClr>
                    </a:solidFill>
                    <a:latin typeface="微软雅黑" panose="020B0503020204020204" charset="-122"/>
                    <a:ea typeface="微软雅黑" panose="020B0503020204020204" charset="-122"/>
                  </a:rPr>
                  <a:t>2</a:t>
                </a:r>
                <a:r>
                  <a:rPr lang="zh-CN" altLang="en-US" sz="1400" kern="0" dirty="0">
                    <a:solidFill>
                      <a:srgbClr val="333333">
                        <a:lumMod val="50000"/>
                      </a:srgbClr>
                    </a:solidFill>
                    <a:latin typeface="微软雅黑" panose="020B0503020204020204" charset="-122"/>
                    <a:ea typeface="微软雅黑" panose="020B0503020204020204" charset="-122"/>
                  </a:rPr>
                  <a:t>例受试者中出现，且发生率高 于安慰剂组</a:t>
                </a:r>
                <a:r>
                  <a:rPr lang="en-US" altLang="zh-CN" sz="1400" kern="0" dirty="0">
                    <a:solidFill>
                      <a:srgbClr val="333333">
                        <a:lumMod val="50000"/>
                      </a:srgbClr>
                    </a:solidFill>
                    <a:latin typeface="微软雅黑" panose="020B0503020204020204" charset="-122"/>
                    <a:ea typeface="微软雅黑" panose="020B0503020204020204" charset="-122"/>
                  </a:rPr>
                  <a:t>)</a:t>
                </a:r>
                <a:r>
                  <a:rPr lang="zh-CN" altLang="en-US" sz="1400" kern="0" dirty="0">
                    <a:solidFill>
                      <a:srgbClr val="333333">
                        <a:lumMod val="50000"/>
                      </a:srgbClr>
                    </a:solidFill>
                    <a:latin typeface="微软雅黑" panose="020B0503020204020204" charset="-122"/>
                    <a:ea typeface="微软雅黑" panose="020B0503020204020204" charset="-122"/>
                  </a:rPr>
                  <a:t>见下表：</a:t>
                </a:r>
                <a:endParaRPr lang="en-US" altLang="zh-CN" sz="1400" kern="0" dirty="0">
                  <a:solidFill>
                    <a:srgbClr val="333333">
                      <a:lumMod val="50000"/>
                    </a:srgbClr>
                  </a:solidFill>
                  <a:latin typeface="微软雅黑" panose="020B0503020204020204" charset="-122"/>
                  <a:ea typeface="微软雅黑" panose="020B0503020204020204" charset="-122"/>
                </a:endParaRPr>
              </a:p>
              <a:p>
                <a:pPr marL="285750" lvl="0" indent="-285750">
                  <a:lnSpc>
                    <a:spcPts val="2000"/>
                  </a:lnSpc>
                  <a:buFont typeface="Wingdings" panose="05000000000000000000" pitchFamily="2" charset="2"/>
                  <a:buChar char="Ø"/>
                  <a:defRPr/>
                </a:pPr>
                <a:endParaRPr lang="en-US" altLang="zh-CN" sz="1400" kern="0" dirty="0">
                  <a:solidFill>
                    <a:srgbClr val="333333">
                      <a:lumMod val="50000"/>
                    </a:srgbClr>
                  </a:solidFill>
                  <a:latin typeface="微软雅黑" panose="020B0503020204020204" charset="-122"/>
                  <a:ea typeface="微软雅黑" panose="020B0503020204020204" charset="-122"/>
                </a:endParaRPr>
              </a:p>
              <a:p>
                <a:pPr marL="285750" lvl="0" indent="-285750">
                  <a:lnSpc>
                    <a:spcPts val="2000"/>
                  </a:lnSpc>
                  <a:buFont typeface="Wingdings" panose="05000000000000000000" pitchFamily="2" charset="2"/>
                  <a:buChar char="Ø"/>
                  <a:defRPr/>
                </a:pPr>
                <a:endParaRPr lang="en-US" altLang="zh-CN" sz="1400" kern="0" dirty="0">
                  <a:solidFill>
                    <a:srgbClr val="333333">
                      <a:lumMod val="50000"/>
                    </a:srgbClr>
                  </a:solidFill>
                  <a:latin typeface="微软雅黑" panose="020B0503020204020204" charset="-122"/>
                  <a:ea typeface="微软雅黑" panose="020B0503020204020204" charset="-122"/>
                </a:endParaRPr>
              </a:p>
              <a:p>
                <a:pPr marL="285750" lvl="0" indent="-285750">
                  <a:lnSpc>
                    <a:spcPts val="2000"/>
                  </a:lnSpc>
                  <a:buFont typeface="Wingdings" panose="05000000000000000000" pitchFamily="2" charset="2"/>
                  <a:buChar char="Ø"/>
                  <a:defRPr/>
                </a:pPr>
                <a:endParaRPr lang="en-US" altLang="zh-CN" sz="1400" kern="0" dirty="0">
                  <a:solidFill>
                    <a:srgbClr val="333333">
                      <a:lumMod val="50000"/>
                    </a:srgbClr>
                  </a:solidFill>
                  <a:latin typeface="微软雅黑" panose="020B0503020204020204" charset="-122"/>
                  <a:ea typeface="微软雅黑" panose="020B0503020204020204" charset="-122"/>
                </a:endParaRPr>
              </a:p>
              <a:p>
                <a:pPr marL="285750" lvl="0" indent="-285750">
                  <a:lnSpc>
                    <a:spcPts val="2000"/>
                  </a:lnSpc>
                  <a:buFont typeface="Wingdings" panose="05000000000000000000" pitchFamily="2" charset="2"/>
                  <a:buChar char="Ø"/>
                  <a:defRPr/>
                </a:pPr>
                <a:endParaRPr lang="en-US" altLang="zh-CN" sz="1400" kern="0" dirty="0">
                  <a:solidFill>
                    <a:srgbClr val="333333">
                      <a:lumMod val="50000"/>
                    </a:srgbClr>
                  </a:solidFill>
                  <a:latin typeface="微软雅黑" panose="020B0503020204020204" charset="-122"/>
                  <a:ea typeface="微软雅黑" panose="020B0503020204020204" charset="-122"/>
                </a:endParaRPr>
              </a:p>
              <a:p>
                <a:pPr marL="285750" lvl="0" indent="-285750">
                  <a:lnSpc>
                    <a:spcPts val="2000"/>
                  </a:lnSpc>
                  <a:buFont typeface="Wingdings" panose="05000000000000000000" pitchFamily="2" charset="2"/>
                  <a:buChar char="Ø"/>
                  <a:defRPr/>
                </a:pPr>
                <a:endParaRPr lang="en-US" altLang="zh-CN" sz="1400" kern="0" dirty="0">
                  <a:solidFill>
                    <a:srgbClr val="333333">
                      <a:lumMod val="50000"/>
                    </a:srgbClr>
                  </a:solidFill>
                  <a:latin typeface="微软雅黑" panose="020B0503020204020204" charset="-122"/>
                  <a:ea typeface="微软雅黑" panose="020B0503020204020204" charset="-122"/>
                </a:endParaRPr>
              </a:p>
              <a:p>
                <a:pPr marL="285750" lvl="0" indent="-285750">
                  <a:lnSpc>
                    <a:spcPts val="2000"/>
                  </a:lnSpc>
                  <a:buFont typeface="Wingdings" panose="05000000000000000000" pitchFamily="2" charset="2"/>
                  <a:buChar char="Ø"/>
                  <a:defRPr/>
                </a:pPr>
                <a:endParaRPr lang="en-US" altLang="zh-CN" sz="1400" kern="0" dirty="0">
                  <a:solidFill>
                    <a:srgbClr val="333333">
                      <a:lumMod val="50000"/>
                    </a:srgbClr>
                  </a:solidFill>
                  <a:latin typeface="微软雅黑" panose="020B0503020204020204" charset="-122"/>
                  <a:ea typeface="微软雅黑" panose="020B0503020204020204" charset="-122"/>
                </a:endParaRPr>
              </a:p>
              <a:p>
                <a:pPr marL="285750" lvl="0" indent="-285750">
                  <a:lnSpc>
                    <a:spcPts val="2000"/>
                  </a:lnSpc>
                  <a:buFont typeface="Wingdings" panose="05000000000000000000" pitchFamily="2" charset="2"/>
                  <a:buChar char="Ø"/>
                  <a:defRPr/>
                </a:pPr>
                <a:endParaRPr lang="en-US" altLang="zh-CN" sz="1400" kern="0" dirty="0">
                  <a:solidFill>
                    <a:srgbClr val="333333">
                      <a:lumMod val="50000"/>
                    </a:srgbClr>
                  </a:solidFill>
                  <a:latin typeface="微软雅黑" panose="020B0503020204020204" charset="-122"/>
                  <a:ea typeface="微软雅黑" panose="020B0503020204020204" charset="-122"/>
                </a:endParaRPr>
              </a:p>
              <a:p>
                <a:pPr marL="285750" lvl="0" indent="-285750">
                  <a:lnSpc>
                    <a:spcPts val="2000"/>
                  </a:lnSpc>
                  <a:buFont typeface="Wingdings" panose="05000000000000000000" pitchFamily="2" charset="2"/>
                  <a:buChar char="Ø"/>
                  <a:defRPr/>
                </a:pPr>
                <a:endParaRPr lang="en-US" altLang="zh-CN" sz="1400" kern="0" dirty="0">
                  <a:solidFill>
                    <a:srgbClr val="333333">
                      <a:lumMod val="50000"/>
                    </a:srgbClr>
                  </a:solidFill>
                  <a:latin typeface="微软雅黑" panose="020B0503020204020204" charset="-122"/>
                  <a:ea typeface="微软雅黑" panose="020B0503020204020204" charset="-122"/>
                </a:endParaRPr>
              </a:p>
              <a:p>
                <a:pPr marL="285750" lvl="0" indent="-285750">
                  <a:lnSpc>
                    <a:spcPts val="2000"/>
                  </a:lnSpc>
                  <a:buFont typeface="Wingdings" panose="05000000000000000000" pitchFamily="2" charset="2"/>
                  <a:buChar char="Ø"/>
                  <a:defRPr/>
                </a:pPr>
                <a:endParaRPr lang="en-US" altLang="zh-CN" sz="1400" kern="0" dirty="0">
                  <a:solidFill>
                    <a:srgbClr val="333333">
                      <a:lumMod val="50000"/>
                    </a:srgbClr>
                  </a:solidFill>
                  <a:latin typeface="微软雅黑" panose="020B0503020204020204" charset="-122"/>
                  <a:ea typeface="微软雅黑" panose="020B0503020204020204" charset="-122"/>
                </a:endParaRPr>
              </a:p>
              <a:p>
                <a:pPr marL="285750" lvl="0" indent="-285750">
                  <a:lnSpc>
                    <a:spcPts val="2000"/>
                  </a:lnSpc>
                  <a:buFont typeface="Wingdings" panose="05000000000000000000" pitchFamily="2" charset="2"/>
                  <a:buChar char="Ø"/>
                  <a:defRPr/>
                </a:pPr>
                <a:endParaRPr lang="en-US" altLang="zh-CN" sz="1400" kern="0" dirty="0">
                  <a:solidFill>
                    <a:srgbClr val="333333">
                      <a:lumMod val="50000"/>
                    </a:srgbClr>
                  </a:solidFill>
                  <a:latin typeface="微软雅黑" panose="020B0503020204020204" charset="-122"/>
                  <a:ea typeface="微软雅黑" panose="020B0503020204020204" charset="-122"/>
                </a:endParaRPr>
              </a:p>
              <a:p>
                <a:pPr marL="285750" lvl="0" indent="-285750">
                  <a:lnSpc>
                    <a:spcPts val="2000"/>
                  </a:lnSpc>
                  <a:buFont typeface="Wingdings" panose="05000000000000000000" pitchFamily="2" charset="2"/>
                  <a:buChar char="Ø"/>
                  <a:defRPr/>
                </a:pPr>
                <a:endParaRPr lang="en-US" altLang="zh-CN" sz="1400" kern="0" dirty="0">
                  <a:solidFill>
                    <a:srgbClr val="333333">
                      <a:lumMod val="50000"/>
                    </a:srgbClr>
                  </a:solidFill>
                  <a:latin typeface="微软雅黑" panose="020B0503020204020204" charset="-122"/>
                  <a:ea typeface="微软雅黑" panose="020B0503020204020204" charset="-122"/>
                </a:endParaRPr>
              </a:p>
              <a:p>
                <a:pPr marL="285750" lvl="0" indent="-285750">
                  <a:lnSpc>
                    <a:spcPts val="2000"/>
                  </a:lnSpc>
                  <a:buFont typeface="Wingdings" panose="05000000000000000000" pitchFamily="2" charset="2"/>
                  <a:buChar char="Ø"/>
                  <a:defRPr/>
                </a:pPr>
                <a:endParaRPr lang="zh-CN" altLang="en-US" sz="1400" kern="0" dirty="0">
                  <a:solidFill>
                    <a:srgbClr val="333333">
                      <a:lumMod val="50000"/>
                    </a:srgbClr>
                  </a:solidFill>
                  <a:latin typeface="微软雅黑" panose="020B0503020204020204" charset="-122"/>
                  <a:ea typeface="微软雅黑" panose="020B0503020204020204" charset="-122"/>
                </a:endParaRPr>
              </a:p>
            </p:txBody>
          </p:sp>
          <p:sp>
            <p:nvSpPr>
              <p:cNvPr id="35" name="任意多边形: 形状 34" descr="D:\51PPT模板网\51pptmoban.com\图片.jpg"/>
              <p:cNvSpPr/>
              <p:nvPr/>
            </p:nvSpPr>
            <p:spPr>
              <a:xfrm>
                <a:off x="6747876" y="718048"/>
                <a:ext cx="4075806" cy="435728"/>
              </a:xfrm>
              <a:custGeom>
                <a:avLst/>
                <a:gdLst>
                  <a:gd name="connsiteX0" fmla="*/ 9463 w 5671603"/>
                  <a:gd name="connsiteY0" fmla="*/ 0 h 642809"/>
                  <a:gd name="connsiteX1" fmla="*/ 772663 w 5671603"/>
                  <a:gd name="connsiteY1" fmla="*/ 0 h 642809"/>
                  <a:gd name="connsiteX2" fmla="*/ 1678703 w 5671603"/>
                  <a:gd name="connsiteY2" fmla="*/ 0 h 642809"/>
                  <a:gd name="connsiteX3" fmla="*/ 1992767 w 5671603"/>
                  <a:gd name="connsiteY3" fmla="*/ 0 h 642809"/>
                  <a:gd name="connsiteX4" fmla="*/ 2565400 w 5671603"/>
                  <a:gd name="connsiteY4" fmla="*/ 0 h 642809"/>
                  <a:gd name="connsiteX5" fmla="*/ 2803588 w 5671603"/>
                  <a:gd name="connsiteY5" fmla="*/ 0 h 642809"/>
                  <a:gd name="connsiteX6" fmla="*/ 2868015 w 5671603"/>
                  <a:gd name="connsiteY6" fmla="*/ 0 h 642809"/>
                  <a:gd name="connsiteX7" fmla="*/ 3106203 w 5671603"/>
                  <a:gd name="connsiteY7" fmla="*/ 0 h 642809"/>
                  <a:gd name="connsiteX8" fmla="*/ 3678836 w 5671603"/>
                  <a:gd name="connsiteY8" fmla="*/ 0 h 642809"/>
                  <a:gd name="connsiteX9" fmla="*/ 3992900 w 5671603"/>
                  <a:gd name="connsiteY9" fmla="*/ 0 h 642809"/>
                  <a:gd name="connsiteX10" fmla="*/ 4898940 w 5671603"/>
                  <a:gd name="connsiteY10" fmla="*/ 0 h 642809"/>
                  <a:gd name="connsiteX11" fmla="*/ 5662140 w 5671603"/>
                  <a:gd name="connsiteY11" fmla="*/ 0 h 642809"/>
                  <a:gd name="connsiteX12" fmla="*/ 5300826 w 5671603"/>
                  <a:gd name="connsiteY12" fmla="*/ 111760 h 642809"/>
                  <a:gd name="connsiteX13" fmla="*/ 5173190 w 5671603"/>
                  <a:gd name="connsiteY13" fmla="*/ 461024 h 642809"/>
                  <a:gd name="connsiteX14" fmla="*/ 4898940 w 5671603"/>
                  <a:gd name="connsiteY14" fmla="*/ 642809 h 642809"/>
                  <a:gd name="connsiteX15" fmla="*/ 3992900 w 5671603"/>
                  <a:gd name="connsiteY15" fmla="*/ 642809 h 642809"/>
                  <a:gd name="connsiteX16" fmla="*/ 3106203 w 5671603"/>
                  <a:gd name="connsiteY16" fmla="*/ 642809 h 642809"/>
                  <a:gd name="connsiteX17" fmla="*/ 2565400 w 5671603"/>
                  <a:gd name="connsiteY17" fmla="*/ 642809 h 642809"/>
                  <a:gd name="connsiteX18" fmla="*/ 1678703 w 5671603"/>
                  <a:gd name="connsiteY18" fmla="*/ 642809 h 642809"/>
                  <a:gd name="connsiteX19" fmla="*/ 772663 w 5671603"/>
                  <a:gd name="connsiteY19" fmla="*/ 642809 h 642809"/>
                  <a:gd name="connsiteX20" fmla="*/ 498413 w 5671603"/>
                  <a:gd name="connsiteY20" fmla="*/ 461024 h 642809"/>
                  <a:gd name="connsiteX21" fmla="*/ 370777 w 5671603"/>
                  <a:gd name="connsiteY21" fmla="*/ 111760 h 642809"/>
                  <a:gd name="connsiteX22" fmla="*/ 9463 w 5671603"/>
                  <a:gd name="connsiteY22" fmla="*/ 0 h 64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71603" h="642809">
                    <a:moveTo>
                      <a:pt x="9463" y="0"/>
                    </a:moveTo>
                    <a:lnTo>
                      <a:pt x="772663" y="0"/>
                    </a:lnTo>
                    <a:lnTo>
                      <a:pt x="1678703" y="0"/>
                    </a:lnTo>
                    <a:lnTo>
                      <a:pt x="1992767" y="0"/>
                    </a:lnTo>
                    <a:lnTo>
                      <a:pt x="2565400" y="0"/>
                    </a:lnTo>
                    <a:lnTo>
                      <a:pt x="2803588" y="0"/>
                    </a:lnTo>
                    <a:lnTo>
                      <a:pt x="2868015" y="0"/>
                    </a:lnTo>
                    <a:lnTo>
                      <a:pt x="3106203" y="0"/>
                    </a:lnTo>
                    <a:lnTo>
                      <a:pt x="3678836" y="0"/>
                    </a:lnTo>
                    <a:lnTo>
                      <a:pt x="3992900" y="0"/>
                    </a:lnTo>
                    <a:lnTo>
                      <a:pt x="4898940" y="0"/>
                    </a:lnTo>
                    <a:lnTo>
                      <a:pt x="5662140" y="0"/>
                    </a:lnTo>
                    <a:cubicBezTo>
                      <a:pt x="5729121" y="18627"/>
                      <a:pt x="5422799" y="-41277"/>
                      <a:pt x="5300826" y="111760"/>
                    </a:cubicBezTo>
                    <a:lnTo>
                      <a:pt x="5173190" y="461024"/>
                    </a:lnTo>
                    <a:cubicBezTo>
                      <a:pt x="5128005" y="567851"/>
                      <a:pt x="5022226" y="642809"/>
                      <a:pt x="4898940" y="642809"/>
                    </a:cubicBezTo>
                    <a:lnTo>
                      <a:pt x="3992900" y="642809"/>
                    </a:lnTo>
                    <a:lnTo>
                      <a:pt x="3106203" y="642809"/>
                    </a:lnTo>
                    <a:lnTo>
                      <a:pt x="2565400" y="642809"/>
                    </a:lnTo>
                    <a:lnTo>
                      <a:pt x="1678703" y="642809"/>
                    </a:lnTo>
                    <a:lnTo>
                      <a:pt x="772663" y="642809"/>
                    </a:lnTo>
                    <a:cubicBezTo>
                      <a:pt x="649377" y="642809"/>
                      <a:pt x="543598" y="567851"/>
                      <a:pt x="498413" y="461024"/>
                    </a:cubicBezTo>
                    <a:lnTo>
                      <a:pt x="370777" y="111760"/>
                    </a:lnTo>
                    <a:cubicBezTo>
                      <a:pt x="248804" y="-41277"/>
                      <a:pt x="-57518" y="18627"/>
                      <a:pt x="9463" y="0"/>
                    </a:cubicBezTo>
                    <a:close/>
                  </a:path>
                </a:pathLst>
              </a:custGeom>
              <a:gradFill>
                <a:gsLst>
                  <a:gs pos="0">
                    <a:schemeClr val="accent1">
                      <a:lumMod val="60000"/>
                      <a:lumOff val="40000"/>
                    </a:schemeClr>
                  </a:gs>
                  <a:gs pos="44000">
                    <a:schemeClr val="accent1"/>
                  </a:gs>
                </a:gsLst>
                <a:lin ang="2700000" scaled="0"/>
              </a:gra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defRPr/>
                </a:pPr>
                <a:endParaRPr lang="zh-CN" altLang="en-US" sz="2000" dirty="0">
                  <a:solidFill>
                    <a:srgbClr val="FFFFFF"/>
                  </a:solidFill>
                  <a:latin typeface="+mj-ea"/>
                  <a:ea typeface="+mj-ea"/>
                </a:endParaRPr>
              </a:p>
            </p:txBody>
          </p:sp>
          <p:sp>
            <p:nvSpPr>
              <p:cNvPr id="36" name="Bullet1"/>
              <p:cNvSpPr txBox="1"/>
              <p:nvPr/>
            </p:nvSpPr>
            <p:spPr>
              <a:xfrm>
                <a:off x="7131065" y="599065"/>
                <a:ext cx="3200942" cy="517303"/>
              </a:xfrm>
              <a:prstGeom prst="rect">
                <a:avLst/>
              </a:prstGeom>
              <a:noFill/>
            </p:spPr>
            <p:txBody>
              <a:bodyPr wrap="square" rtlCol="0" anchor="b" anchorCtr="0">
                <a:normAutofit/>
              </a:bodyPr>
              <a:lstStyle/>
              <a:p>
                <a:pPr lvl="0" algn="ctr" defTabSz="609600">
                  <a:defRPr/>
                </a:pPr>
                <a:r>
                  <a:rPr lang="zh-CN" altLang="en-US" b="1" dirty="0">
                    <a:solidFill>
                      <a:srgbClr val="FFFFFF"/>
                    </a:solidFill>
                    <a:latin typeface="微软雅黑" panose="020B0503020204020204" charset="-122"/>
                    <a:ea typeface="微软雅黑" panose="020B0503020204020204" charset="-122"/>
                    <a:cs typeface="Times New Roman" panose="02020603050405020304" pitchFamily="18" charset="0"/>
                  </a:rPr>
                  <a:t>说明书常见不良反应</a:t>
                </a:r>
                <a:r>
                  <a:rPr lang="en-US" altLang="zh-CN" b="1" baseline="30000" dirty="0">
                    <a:solidFill>
                      <a:srgbClr val="FFFFFF"/>
                    </a:solidFill>
                    <a:latin typeface="微软雅黑" panose="020B0503020204020204" charset="-122"/>
                    <a:ea typeface="微软雅黑" panose="020B0503020204020204" charset="-122"/>
                    <a:cs typeface="Times New Roman" panose="02020603050405020304" pitchFamily="18" charset="0"/>
                  </a:rPr>
                  <a:t>1</a:t>
                </a:r>
                <a:endParaRPr lang="zh-CN" altLang="en-US" b="1" baseline="30000" dirty="0">
                  <a:solidFill>
                    <a:srgbClr val="FFFFFF"/>
                  </a:solidFill>
                  <a:latin typeface="微软雅黑" panose="020B0503020204020204" charset="-122"/>
                  <a:ea typeface="微软雅黑" panose="020B0503020204020204" charset="-122"/>
                  <a:cs typeface="Times New Roman" panose="02020603050405020304" pitchFamily="18" charset="0"/>
                </a:endParaRPr>
              </a:p>
            </p:txBody>
          </p:sp>
        </p:grpSp>
      </p:grpSp>
      <p:graphicFrame>
        <p:nvGraphicFramePr>
          <p:cNvPr id="37" name="表格 36"/>
          <p:cNvGraphicFramePr>
            <a:graphicFrameLocks noGrp="1"/>
          </p:cNvGraphicFramePr>
          <p:nvPr/>
        </p:nvGraphicFramePr>
        <p:xfrm>
          <a:off x="1323833" y="2913798"/>
          <a:ext cx="4401403" cy="3023870"/>
        </p:xfrm>
        <a:graphic>
          <a:graphicData uri="http://schemas.openxmlformats.org/drawingml/2006/table">
            <a:tbl>
              <a:tblPr/>
              <a:tblGrid>
                <a:gridCol w="1392071"/>
                <a:gridCol w="1201003"/>
                <a:gridCol w="1808329"/>
              </a:tblGrid>
              <a:tr h="362679">
                <a:tc>
                  <a:txBody>
                    <a:bodyPr/>
                    <a:lstStyle/>
                    <a:p>
                      <a:pPr marL="0" algn="ctr" fontAlgn="ctr">
                        <a:spcBef>
                          <a:spcPts val="0"/>
                        </a:spcBef>
                        <a:spcAft>
                          <a:spcPts val="0"/>
                        </a:spcAft>
                      </a:pPr>
                      <a:r>
                        <a:rPr lang="zh-CN" altLang="en-US" sz="1100" b="1" dirty="0">
                          <a:effectLst/>
                          <a:latin typeface="+mn-ea"/>
                          <a:ea typeface="+mn-ea"/>
                        </a:rPr>
                        <a:t>系统器官分类</a:t>
                      </a:r>
                      <a:endParaRPr lang="en-US" sz="1100" b="1" dirty="0">
                        <a:effectLst/>
                        <a:latin typeface="+mn-ea"/>
                        <a:ea typeface="+mn-ea"/>
                      </a:endParaRPr>
                    </a:p>
                  </a:txBody>
                  <a:tcPr marL="45720" marR="45720" anchor="ctr">
                    <a:lnL w="6350" cap="flat" cmpd="sng" algn="ctr">
                      <a:solidFill>
                        <a:srgbClr val="CBCDD1"/>
                      </a:solidFill>
                      <a:prstDash val="solid"/>
                      <a:round/>
                      <a:headEnd type="none" w="med" len="med"/>
                      <a:tailEnd type="none" w="med" len="med"/>
                    </a:lnL>
                    <a:lnR w="6350" cap="flat" cmpd="sng" algn="ctr">
                      <a:solidFill>
                        <a:srgbClr val="CBCDD1"/>
                      </a:solidFill>
                      <a:prstDash val="solid"/>
                      <a:round/>
                      <a:headEnd type="none" w="med" len="med"/>
                      <a:tailEnd type="none" w="med" len="med"/>
                    </a:lnR>
                    <a:lnT w="6350" cap="flat" cmpd="sng" algn="ctr">
                      <a:solidFill>
                        <a:srgbClr val="CBCDD1"/>
                      </a:solidFill>
                      <a:prstDash val="solid"/>
                      <a:round/>
                      <a:headEnd type="none" w="med" len="med"/>
                      <a:tailEnd type="none" w="med" len="med"/>
                    </a:lnT>
                    <a:lnB w="6350" cap="flat" cmpd="sng" algn="ctr">
                      <a:solidFill>
                        <a:srgbClr val="CBCDD1"/>
                      </a:solidFill>
                      <a:prstDash val="solid"/>
                      <a:round/>
                      <a:headEnd type="none" w="med" len="med"/>
                      <a:tailEnd type="none" w="med" len="med"/>
                    </a:lnB>
                    <a:solidFill>
                      <a:schemeClr val="accent1">
                        <a:lumMod val="20000"/>
                        <a:lumOff val="80000"/>
                      </a:schemeClr>
                    </a:solidFill>
                  </a:tcPr>
                </a:tc>
                <a:tc>
                  <a:txBody>
                    <a:bodyPr/>
                    <a:lstStyle/>
                    <a:p>
                      <a:pPr marL="0" algn="ctr" fontAlgn="ctr">
                        <a:spcBef>
                          <a:spcPts val="0"/>
                        </a:spcBef>
                        <a:spcAft>
                          <a:spcPts val="0"/>
                        </a:spcAft>
                      </a:pPr>
                      <a:r>
                        <a:rPr lang="zh-CN" altLang="en-US" sz="1100" b="1" i="0" spc="0" dirty="0">
                          <a:solidFill>
                            <a:srgbClr val="333333"/>
                          </a:solidFill>
                          <a:effectLst/>
                          <a:latin typeface="+mn-ea"/>
                          <a:ea typeface="+mn-ea"/>
                        </a:rPr>
                        <a:t>常见（</a:t>
                      </a:r>
                      <a:r>
                        <a:rPr lang="en-US" altLang="zh-CN" sz="1100" b="1" i="0" spc="0" dirty="0">
                          <a:solidFill>
                            <a:srgbClr val="333333"/>
                          </a:solidFill>
                          <a:effectLst/>
                          <a:latin typeface="+mn-ea"/>
                          <a:ea typeface="+mn-ea"/>
                        </a:rPr>
                        <a:t>1%-10%</a:t>
                      </a:r>
                      <a:r>
                        <a:rPr lang="zh-CN" altLang="en-US" sz="1100" b="1" i="0" spc="0" dirty="0">
                          <a:solidFill>
                            <a:srgbClr val="333333"/>
                          </a:solidFill>
                          <a:effectLst/>
                          <a:latin typeface="+mn-ea"/>
                          <a:ea typeface="+mn-ea"/>
                        </a:rPr>
                        <a:t>）</a:t>
                      </a:r>
                      <a:endParaRPr lang="zh-CN" altLang="en-US" sz="1100" b="1" dirty="0">
                        <a:effectLst/>
                        <a:latin typeface="+mn-ea"/>
                        <a:ea typeface="+mn-ea"/>
                      </a:endParaRPr>
                    </a:p>
                  </a:txBody>
                  <a:tcPr marL="45720" marR="45720" anchor="ctr">
                    <a:lnL w="6350" cap="flat" cmpd="sng" algn="ctr">
                      <a:solidFill>
                        <a:srgbClr val="CBCDD1"/>
                      </a:solidFill>
                      <a:prstDash val="solid"/>
                      <a:round/>
                      <a:headEnd type="none" w="med" len="med"/>
                      <a:tailEnd type="none" w="med" len="med"/>
                    </a:lnL>
                    <a:lnR w="6350" cap="flat" cmpd="sng" algn="ctr">
                      <a:solidFill>
                        <a:srgbClr val="CBCDD1"/>
                      </a:solidFill>
                      <a:prstDash val="solid"/>
                      <a:round/>
                      <a:headEnd type="none" w="med" len="med"/>
                      <a:tailEnd type="none" w="med" len="med"/>
                    </a:lnR>
                    <a:lnT w="6350" cap="flat" cmpd="sng" algn="ctr">
                      <a:solidFill>
                        <a:srgbClr val="CBCDD1"/>
                      </a:solidFill>
                      <a:prstDash val="solid"/>
                      <a:round/>
                      <a:headEnd type="none" w="med" len="med"/>
                      <a:tailEnd type="none" w="med" len="med"/>
                    </a:lnT>
                    <a:lnB w="6350" cap="flat" cmpd="sng" algn="ctr">
                      <a:solidFill>
                        <a:srgbClr val="CBCDD1"/>
                      </a:solidFill>
                      <a:prstDash val="solid"/>
                      <a:round/>
                      <a:headEnd type="none" w="med" len="med"/>
                      <a:tailEnd type="none" w="med" len="med"/>
                    </a:lnB>
                    <a:solidFill>
                      <a:schemeClr val="accent1">
                        <a:lumMod val="20000"/>
                        <a:lumOff val="80000"/>
                      </a:schemeClr>
                    </a:solidFill>
                  </a:tcPr>
                </a:tc>
                <a:tc>
                  <a:txBody>
                    <a:bodyPr/>
                    <a:lstStyle/>
                    <a:p>
                      <a:pPr marL="0" algn="ctr" fontAlgn="ctr">
                        <a:spcBef>
                          <a:spcPts val="0"/>
                        </a:spcBef>
                        <a:spcAft>
                          <a:spcPts val="0"/>
                        </a:spcAft>
                      </a:pPr>
                      <a:r>
                        <a:rPr lang="zh-CN" altLang="en-US" sz="1100" b="1" i="0" spc="0" dirty="0">
                          <a:solidFill>
                            <a:srgbClr val="333333"/>
                          </a:solidFill>
                          <a:effectLst/>
                          <a:latin typeface="+mn-ea"/>
                          <a:ea typeface="+mn-ea"/>
                        </a:rPr>
                        <a:t>偶见（</a:t>
                      </a:r>
                      <a:r>
                        <a:rPr lang="en-US" altLang="zh-CN" sz="1100" b="1" i="0" spc="0" dirty="0">
                          <a:solidFill>
                            <a:srgbClr val="333333"/>
                          </a:solidFill>
                          <a:effectLst/>
                          <a:latin typeface="+mn-ea"/>
                          <a:ea typeface="+mn-ea"/>
                        </a:rPr>
                        <a:t>0.1%-1%</a:t>
                      </a:r>
                      <a:r>
                        <a:rPr lang="zh-CN" altLang="en-US" sz="1100" b="1" i="0" spc="0" dirty="0">
                          <a:solidFill>
                            <a:srgbClr val="333333"/>
                          </a:solidFill>
                          <a:effectLst/>
                          <a:latin typeface="+mn-ea"/>
                          <a:ea typeface="+mn-ea"/>
                        </a:rPr>
                        <a:t>）</a:t>
                      </a:r>
                      <a:endParaRPr lang="zh-CN" altLang="en-US" sz="1100" b="1" dirty="0">
                        <a:effectLst/>
                        <a:latin typeface="+mn-ea"/>
                        <a:ea typeface="+mn-ea"/>
                      </a:endParaRPr>
                    </a:p>
                  </a:txBody>
                  <a:tcPr marL="45720" marR="45720" anchor="ctr">
                    <a:lnL w="6350" cap="flat" cmpd="sng" algn="ctr">
                      <a:solidFill>
                        <a:srgbClr val="CBCDD1"/>
                      </a:solidFill>
                      <a:prstDash val="solid"/>
                      <a:round/>
                      <a:headEnd type="none" w="med" len="med"/>
                      <a:tailEnd type="none" w="med" len="med"/>
                    </a:lnL>
                    <a:lnR w="6350" cap="flat" cmpd="sng" algn="ctr">
                      <a:solidFill>
                        <a:srgbClr val="CBCDD1"/>
                      </a:solidFill>
                      <a:prstDash val="solid"/>
                      <a:round/>
                      <a:headEnd type="none" w="med" len="med"/>
                      <a:tailEnd type="none" w="med" len="med"/>
                    </a:lnR>
                    <a:lnT w="6350" cap="flat" cmpd="sng" algn="ctr">
                      <a:solidFill>
                        <a:srgbClr val="CBCDD1"/>
                      </a:solidFill>
                      <a:prstDash val="solid"/>
                      <a:round/>
                      <a:headEnd type="none" w="med" len="med"/>
                      <a:tailEnd type="none" w="med" len="med"/>
                    </a:lnT>
                    <a:lnB w="6350" cap="flat" cmpd="sng" algn="ctr">
                      <a:solidFill>
                        <a:srgbClr val="CBCDD1"/>
                      </a:solidFill>
                      <a:prstDash val="solid"/>
                      <a:round/>
                      <a:headEnd type="none" w="med" len="med"/>
                      <a:tailEnd type="none" w="med" len="med"/>
                    </a:lnB>
                    <a:solidFill>
                      <a:schemeClr val="accent1">
                        <a:lumMod val="20000"/>
                        <a:lumOff val="80000"/>
                      </a:schemeClr>
                    </a:solidFill>
                  </a:tcPr>
                </a:tc>
              </a:tr>
              <a:tr h="483853">
                <a:tc>
                  <a:txBody>
                    <a:bodyPr/>
                    <a:lstStyle/>
                    <a:p>
                      <a:pPr marL="0" algn="ctr" fontAlgn="ctr">
                        <a:spcBef>
                          <a:spcPts val="0"/>
                        </a:spcBef>
                        <a:spcAft>
                          <a:spcPts val="0"/>
                        </a:spcAft>
                      </a:pPr>
                      <a:r>
                        <a:rPr lang="zh-CN" altLang="en-US" sz="1100" b="0" i="0" spc="0" dirty="0">
                          <a:solidFill>
                            <a:srgbClr val="333333"/>
                          </a:solidFill>
                          <a:effectLst/>
                          <a:latin typeface="+mn-ea"/>
                          <a:ea typeface="+mn-ea"/>
                        </a:rPr>
                        <a:t>肝胆系统疾病 </a:t>
                      </a:r>
                      <a:endParaRPr lang="zh-CN" altLang="en-US" sz="1100" dirty="0">
                        <a:effectLst/>
                        <a:latin typeface="+mn-ea"/>
                        <a:ea typeface="+mn-ea"/>
                      </a:endParaRPr>
                    </a:p>
                  </a:txBody>
                  <a:tcPr marL="45720" marR="45720" anchor="ctr">
                    <a:lnL w="6350" cap="flat" cmpd="sng" algn="ctr">
                      <a:solidFill>
                        <a:srgbClr val="CBCDD1"/>
                      </a:solidFill>
                      <a:prstDash val="solid"/>
                      <a:round/>
                      <a:headEnd type="none" w="med" len="med"/>
                      <a:tailEnd type="none" w="med" len="med"/>
                    </a:lnL>
                    <a:lnR w="6350" cap="flat" cmpd="sng" algn="ctr">
                      <a:solidFill>
                        <a:srgbClr val="CBCDD1"/>
                      </a:solidFill>
                      <a:prstDash val="solid"/>
                      <a:round/>
                      <a:headEnd type="none" w="med" len="med"/>
                      <a:tailEnd type="none" w="med" len="med"/>
                    </a:lnR>
                    <a:lnT w="6350" cap="flat" cmpd="sng" algn="ctr">
                      <a:solidFill>
                        <a:srgbClr val="CBCDD1"/>
                      </a:solidFill>
                      <a:prstDash val="solid"/>
                      <a:round/>
                      <a:headEnd type="none" w="med" len="med"/>
                      <a:tailEnd type="none" w="med" len="med"/>
                    </a:lnT>
                    <a:lnB w="6350" cap="flat" cmpd="sng" algn="ctr">
                      <a:solidFill>
                        <a:srgbClr val="CBCDD1"/>
                      </a:solidFill>
                      <a:prstDash val="solid"/>
                      <a:round/>
                      <a:headEnd type="none" w="med" len="med"/>
                      <a:tailEnd type="none" w="med" len="med"/>
                    </a:lnB>
                  </a:tcPr>
                </a:tc>
                <a:tc>
                  <a:txBody>
                    <a:bodyPr/>
                    <a:lstStyle/>
                    <a:p>
                      <a:pPr marL="0" algn="ctr" fontAlgn="ctr">
                        <a:spcBef>
                          <a:spcPts val="0"/>
                        </a:spcBef>
                        <a:spcAft>
                          <a:spcPts val="0"/>
                        </a:spcAft>
                      </a:pPr>
                      <a:r>
                        <a:rPr lang="zh-CN" altLang="en-US" sz="1100" b="0" i="0" spc="0">
                          <a:solidFill>
                            <a:srgbClr val="333333"/>
                          </a:solidFill>
                          <a:effectLst/>
                          <a:latin typeface="+mn-ea"/>
                          <a:ea typeface="+mn-ea"/>
                        </a:rPr>
                        <a:t>肝功能异常 </a:t>
                      </a:r>
                      <a:endParaRPr lang="zh-CN" altLang="en-US" sz="1100">
                        <a:effectLst/>
                        <a:latin typeface="+mn-ea"/>
                        <a:ea typeface="+mn-ea"/>
                      </a:endParaRPr>
                    </a:p>
                  </a:txBody>
                  <a:tcPr marL="45720" marR="45720" anchor="ctr">
                    <a:lnL w="6350" cap="flat" cmpd="sng" algn="ctr">
                      <a:solidFill>
                        <a:srgbClr val="CBCDD1"/>
                      </a:solidFill>
                      <a:prstDash val="solid"/>
                      <a:round/>
                      <a:headEnd type="none" w="med" len="med"/>
                      <a:tailEnd type="none" w="med" len="med"/>
                    </a:lnL>
                    <a:lnR w="6350" cap="flat" cmpd="sng" algn="ctr">
                      <a:solidFill>
                        <a:srgbClr val="CBCDD1"/>
                      </a:solidFill>
                      <a:prstDash val="solid"/>
                      <a:round/>
                      <a:headEnd type="none" w="med" len="med"/>
                      <a:tailEnd type="none" w="med" len="med"/>
                    </a:lnR>
                    <a:lnT w="6350" cap="flat" cmpd="sng" algn="ctr">
                      <a:solidFill>
                        <a:srgbClr val="CBCDD1"/>
                      </a:solidFill>
                      <a:prstDash val="solid"/>
                      <a:round/>
                      <a:headEnd type="none" w="med" len="med"/>
                      <a:tailEnd type="none" w="med" len="med"/>
                    </a:lnT>
                    <a:lnB w="6350" cap="flat" cmpd="sng" algn="ctr">
                      <a:solidFill>
                        <a:srgbClr val="CBCDD1"/>
                      </a:solidFill>
                      <a:prstDash val="solid"/>
                      <a:round/>
                      <a:headEnd type="none" w="med" len="med"/>
                      <a:tailEnd type="none" w="med" len="med"/>
                    </a:lnB>
                  </a:tcPr>
                </a:tc>
                <a:tc>
                  <a:txBody>
                    <a:bodyPr/>
                    <a:lstStyle/>
                    <a:p>
                      <a:pPr marL="0" algn="ctr" fontAlgn="ctr">
                        <a:spcBef>
                          <a:spcPts val="0"/>
                        </a:spcBef>
                        <a:spcAft>
                          <a:spcPts val="0"/>
                        </a:spcAft>
                      </a:pPr>
                      <a:endParaRPr lang="en-US" sz="1100" dirty="0">
                        <a:effectLst/>
                        <a:latin typeface="+mn-ea"/>
                        <a:ea typeface="+mn-ea"/>
                      </a:endParaRPr>
                    </a:p>
                  </a:txBody>
                  <a:tcPr marL="45720" marR="45720" anchor="ctr">
                    <a:lnL w="6350" cap="flat" cmpd="sng" algn="ctr">
                      <a:solidFill>
                        <a:srgbClr val="CBCDD1"/>
                      </a:solidFill>
                      <a:prstDash val="solid"/>
                      <a:round/>
                      <a:headEnd type="none" w="med" len="med"/>
                      <a:tailEnd type="none" w="med" len="med"/>
                    </a:lnL>
                    <a:lnR w="6350" cap="flat" cmpd="sng" algn="ctr">
                      <a:solidFill>
                        <a:srgbClr val="CBCDD1"/>
                      </a:solidFill>
                      <a:prstDash val="solid"/>
                      <a:round/>
                      <a:headEnd type="none" w="med" len="med"/>
                      <a:tailEnd type="none" w="med" len="med"/>
                    </a:lnR>
                    <a:lnT w="6350" cap="flat" cmpd="sng" algn="ctr">
                      <a:solidFill>
                        <a:srgbClr val="CBCDD1"/>
                      </a:solidFill>
                      <a:prstDash val="solid"/>
                      <a:round/>
                      <a:headEnd type="none" w="med" len="med"/>
                      <a:tailEnd type="none" w="med" len="med"/>
                    </a:lnT>
                    <a:lnB w="6350" cap="flat" cmpd="sng" algn="ctr">
                      <a:solidFill>
                        <a:srgbClr val="CBCDD1"/>
                      </a:solidFill>
                      <a:prstDash val="solid"/>
                      <a:round/>
                      <a:headEnd type="none" w="med" len="med"/>
                      <a:tailEnd type="none" w="med" len="med"/>
                    </a:lnB>
                  </a:tcPr>
                </a:tc>
              </a:tr>
              <a:tr h="446633">
                <a:tc>
                  <a:txBody>
                    <a:bodyPr/>
                    <a:lstStyle/>
                    <a:p>
                      <a:pPr marL="0" algn="ctr" fontAlgn="ctr">
                        <a:spcBef>
                          <a:spcPts val="0"/>
                        </a:spcBef>
                        <a:spcAft>
                          <a:spcPts val="0"/>
                        </a:spcAft>
                      </a:pPr>
                      <a:r>
                        <a:rPr lang="zh-CN" altLang="en-US" sz="1100" b="0" i="0" spc="0">
                          <a:solidFill>
                            <a:srgbClr val="333333"/>
                          </a:solidFill>
                          <a:effectLst/>
                          <a:latin typeface="+mn-ea"/>
                          <a:ea typeface="+mn-ea"/>
                        </a:rPr>
                        <a:t>代谢及营养类疾病 </a:t>
                      </a:r>
                      <a:endParaRPr lang="zh-CN" altLang="en-US" sz="1100">
                        <a:effectLst/>
                        <a:latin typeface="+mn-ea"/>
                        <a:ea typeface="+mn-ea"/>
                      </a:endParaRPr>
                    </a:p>
                  </a:txBody>
                  <a:tcPr marL="45720" marR="45720" anchor="ctr">
                    <a:lnL w="6350" cap="flat" cmpd="sng" algn="ctr">
                      <a:solidFill>
                        <a:srgbClr val="CBCDD1"/>
                      </a:solidFill>
                      <a:prstDash val="solid"/>
                      <a:round/>
                      <a:headEnd type="none" w="med" len="med"/>
                      <a:tailEnd type="none" w="med" len="med"/>
                    </a:lnL>
                    <a:lnR w="6350" cap="flat" cmpd="sng" algn="ctr">
                      <a:solidFill>
                        <a:srgbClr val="CBCDD1"/>
                      </a:solidFill>
                      <a:prstDash val="solid"/>
                      <a:round/>
                      <a:headEnd type="none" w="med" len="med"/>
                      <a:tailEnd type="none" w="med" len="med"/>
                    </a:lnR>
                    <a:lnT w="6350" cap="flat" cmpd="sng" algn="ctr">
                      <a:solidFill>
                        <a:srgbClr val="CBCDD1"/>
                      </a:solidFill>
                      <a:prstDash val="solid"/>
                      <a:round/>
                      <a:headEnd type="none" w="med" len="med"/>
                      <a:tailEnd type="none" w="med" len="med"/>
                    </a:lnT>
                    <a:lnB w="6350" cap="flat" cmpd="sng" algn="ctr">
                      <a:solidFill>
                        <a:srgbClr val="CBCDD1"/>
                      </a:solidFill>
                      <a:prstDash val="solid"/>
                      <a:round/>
                      <a:headEnd type="none" w="med" len="med"/>
                      <a:tailEnd type="none" w="med" len="med"/>
                    </a:lnB>
                  </a:tcPr>
                </a:tc>
                <a:tc>
                  <a:txBody>
                    <a:bodyPr/>
                    <a:lstStyle/>
                    <a:p>
                      <a:pPr marL="0" algn="ctr" fontAlgn="ctr">
                        <a:spcBef>
                          <a:spcPts val="0"/>
                        </a:spcBef>
                        <a:spcAft>
                          <a:spcPts val="0"/>
                        </a:spcAft>
                      </a:pPr>
                      <a:r>
                        <a:rPr lang="zh-CN" altLang="en-US" sz="1100" b="0" i="0" spc="0" dirty="0">
                          <a:solidFill>
                            <a:srgbClr val="333333"/>
                          </a:solidFill>
                          <a:effectLst/>
                          <a:latin typeface="+mn-ea"/>
                          <a:ea typeface="+mn-ea"/>
                        </a:rPr>
                        <a:t>低钾血症、低蛋白血症 </a:t>
                      </a:r>
                      <a:endParaRPr lang="zh-CN" altLang="en-US" sz="1100" dirty="0">
                        <a:effectLst/>
                        <a:latin typeface="+mn-ea"/>
                        <a:ea typeface="+mn-ea"/>
                      </a:endParaRPr>
                    </a:p>
                  </a:txBody>
                  <a:tcPr marL="45720" marR="45720" anchor="ctr">
                    <a:lnL w="6350" cap="flat" cmpd="sng" algn="ctr">
                      <a:solidFill>
                        <a:srgbClr val="CBCDD1"/>
                      </a:solidFill>
                      <a:prstDash val="solid"/>
                      <a:round/>
                      <a:headEnd type="none" w="med" len="med"/>
                      <a:tailEnd type="none" w="med" len="med"/>
                    </a:lnL>
                    <a:lnR w="6350" cap="flat" cmpd="sng" algn="ctr">
                      <a:solidFill>
                        <a:srgbClr val="CBCDD1"/>
                      </a:solidFill>
                      <a:prstDash val="solid"/>
                      <a:round/>
                      <a:headEnd type="none" w="med" len="med"/>
                      <a:tailEnd type="none" w="med" len="med"/>
                    </a:lnR>
                    <a:lnT w="6350" cap="flat" cmpd="sng" algn="ctr">
                      <a:solidFill>
                        <a:srgbClr val="CBCDD1"/>
                      </a:solidFill>
                      <a:prstDash val="solid"/>
                      <a:round/>
                      <a:headEnd type="none" w="med" len="med"/>
                      <a:tailEnd type="none" w="med" len="med"/>
                    </a:lnT>
                    <a:lnB w="6350" cap="flat" cmpd="sng" algn="ctr">
                      <a:solidFill>
                        <a:srgbClr val="CBCDD1"/>
                      </a:solidFill>
                      <a:prstDash val="solid"/>
                      <a:round/>
                      <a:headEnd type="none" w="med" len="med"/>
                      <a:tailEnd type="none" w="med" len="med"/>
                    </a:lnB>
                  </a:tcPr>
                </a:tc>
                <a:tc>
                  <a:txBody>
                    <a:bodyPr/>
                    <a:lstStyle/>
                    <a:p>
                      <a:pPr marL="0" algn="ctr" fontAlgn="ctr">
                        <a:spcBef>
                          <a:spcPts val="0"/>
                        </a:spcBef>
                        <a:spcAft>
                          <a:spcPts val="0"/>
                        </a:spcAft>
                      </a:pPr>
                      <a:r>
                        <a:rPr lang="zh-CN" altLang="en-US" sz="1100" b="0" i="0" spc="0" dirty="0">
                          <a:solidFill>
                            <a:srgbClr val="333333"/>
                          </a:solidFill>
                          <a:effectLst/>
                          <a:latin typeface="+mn-ea"/>
                          <a:ea typeface="+mn-ea"/>
                        </a:rPr>
                        <a:t>高尿酸血症、高甘油三酯血症 </a:t>
                      </a:r>
                      <a:endParaRPr lang="zh-CN" altLang="en-US" sz="1100" dirty="0">
                        <a:effectLst/>
                        <a:latin typeface="+mn-ea"/>
                        <a:ea typeface="+mn-ea"/>
                      </a:endParaRPr>
                    </a:p>
                  </a:txBody>
                  <a:tcPr marL="45720" marR="45720" anchor="ctr">
                    <a:lnL w="6350" cap="flat" cmpd="sng" algn="ctr">
                      <a:solidFill>
                        <a:srgbClr val="CBCDD1"/>
                      </a:solidFill>
                      <a:prstDash val="solid"/>
                      <a:round/>
                      <a:headEnd type="none" w="med" len="med"/>
                      <a:tailEnd type="none" w="med" len="med"/>
                    </a:lnL>
                    <a:lnR w="6350" cap="flat" cmpd="sng" algn="ctr">
                      <a:solidFill>
                        <a:srgbClr val="CBCDD1"/>
                      </a:solidFill>
                      <a:prstDash val="solid"/>
                      <a:round/>
                      <a:headEnd type="none" w="med" len="med"/>
                      <a:tailEnd type="none" w="med" len="med"/>
                    </a:lnR>
                    <a:lnT w="6350" cap="flat" cmpd="sng" algn="ctr">
                      <a:solidFill>
                        <a:srgbClr val="CBCDD1"/>
                      </a:solidFill>
                      <a:prstDash val="solid"/>
                      <a:round/>
                      <a:headEnd type="none" w="med" len="med"/>
                      <a:tailEnd type="none" w="med" len="med"/>
                    </a:lnT>
                    <a:lnB w="6350" cap="flat" cmpd="sng" algn="ctr">
                      <a:solidFill>
                        <a:srgbClr val="CBCDD1"/>
                      </a:solidFill>
                      <a:prstDash val="solid"/>
                      <a:round/>
                      <a:headEnd type="none" w="med" len="med"/>
                      <a:tailEnd type="none" w="med" len="med"/>
                    </a:lnB>
                  </a:tcPr>
                </a:tc>
              </a:tr>
              <a:tr h="483853">
                <a:tc>
                  <a:txBody>
                    <a:bodyPr/>
                    <a:lstStyle/>
                    <a:p>
                      <a:pPr marL="0" algn="ctr" fontAlgn="ctr">
                        <a:spcBef>
                          <a:spcPts val="0"/>
                        </a:spcBef>
                        <a:spcAft>
                          <a:spcPts val="0"/>
                        </a:spcAft>
                      </a:pPr>
                      <a:r>
                        <a:rPr lang="zh-CN" altLang="en-US" sz="1100" b="0" i="0" spc="0">
                          <a:solidFill>
                            <a:srgbClr val="333333"/>
                          </a:solidFill>
                          <a:effectLst/>
                          <a:latin typeface="+mn-ea"/>
                          <a:ea typeface="+mn-ea"/>
                        </a:rPr>
                        <a:t>各类检查 </a:t>
                      </a:r>
                      <a:endParaRPr lang="zh-CN" altLang="en-US" sz="1100">
                        <a:effectLst/>
                        <a:latin typeface="+mn-ea"/>
                        <a:ea typeface="+mn-ea"/>
                      </a:endParaRPr>
                    </a:p>
                  </a:txBody>
                  <a:tcPr marL="45720" marR="45720" anchor="ctr">
                    <a:lnL w="6350" cap="flat" cmpd="sng" algn="ctr">
                      <a:solidFill>
                        <a:srgbClr val="CBCDD1"/>
                      </a:solidFill>
                      <a:prstDash val="solid"/>
                      <a:round/>
                      <a:headEnd type="none" w="med" len="med"/>
                      <a:tailEnd type="none" w="med" len="med"/>
                    </a:lnL>
                    <a:lnR w="6350" cap="flat" cmpd="sng" algn="ctr">
                      <a:solidFill>
                        <a:srgbClr val="CBCDD1"/>
                      </a:solidFill>
                      <a:prstDash val="solid"/>
                      <a:round/>
                      <a:headEnd type="none" w="med" len="med"/>
                      <a:tailEnd type="none" w="med" len="med"/>
                    </a:lnR>
                    <a:lnT w="6350" cap="flat" cmpd="sng" algn="ctr">
                      <a:solidFill>
                        <a:srgbClr val="CBCDD1"/>
                      </a:solidFill>
                      <a:prstDash val="solid"/>
                      <a:round/>
                      <a:headEnd type="none" w="med" len="med"/>
                      <a:tailEnd type="none" w="med" len="med"/>
                    </a:lnT>
                    <a:lnB w="6350" cap="flat" cmpd="sng" algn="ctr">
                      <a:solidFill>
                        <a:srgbClr val="CBCDD1"/>
                      </a:solidFill>
                      <a:prstDash val="solid"/>
                      <a:round/>
                      <a:headEnd type="none" w="med" len="med"/>
                      <a:tailEnd type="none" w="med" len="med"/>
                    </a:lnB>
                  </a:tcPr>
                </a:tc>
                <a:tc>
                  <a:txBody>
                    <a:bodyPr/>
                    <a:lstStyle/>
                    <a:p>
                      <a:pPr marL="0" algn="ctr" fontAlgn="ctr">
                        <a:spcBef>
                          <a:spcPts val="0"/>
                        </a:spcBef>
                        <a:spcAft>
                          <a:spcPts val="0"/>
                        </a:spcAft>
                      </a:pPr>
                      <a:endParaRPr lang="en-US" sz="1100" dirty="0">
                        <a:effectLst/>
                        <a:latin typeface="+mn-ea"/>
                        <a:ea typeface="+mn-ea"/>
                      </a:endParaRPr>
                    </a:p>
                  </a:txBody>
                  <a:tcPr marL="45720" marR="45720" anchor="ctr">
                    <a:lnL w="6350" cap="flat" cmpd="sng" algn="ctr">
                      <a:solidFill>
                        <a:srgbClr val="CBCDD1"/>
                      </a:solidFill>
                      <a:prstDash val="solid"/>
                      <a:round/>
                      <a:headEnd type="none" w="med" len="med"/>
                      <a:tailEnd type="none" w="med" len="med"/>
                    </a:lnL>
                    <a:lnR w="6350" cap="flat" cmpd="sng" algn="ctr">
                      <a:solidFill>
                        <a:srgbClr val="CBCDD1"/>
                      </a:solidFill>
                      <a:prstDash val="solid"/>
                      <a:round/>
                      <a:headEnd type="none" w="med" len="med"/>
                      <a:tailEnd type="none" w="med" len="med"/>
                    </a:lnR>
                    <a:lnT w="6350" cap="flat" cmpd="sng" algn="ctr">
                      <a:solidFill>
                        <a:srgbClr val="CBCDD1"/>
                      </a:solidFill>
                      <a:prstDash val="solid"/>
                      <a:round/>
                      <a:headEnd type="none" w="med" len="med"/>
                      <a:tailEnd type="none" w="med" len="med"/>
                    </a:lnT>
                    <a:lnB w="6350" cap="flat" cmpd="sng" algn="ctr">
                      <a:solidFill>
                        <a:srgbClr val="CBCDD1"/>
                      </a:solidFill>
                      <a:prstDash val="solid"/>
                      <a:round/>
                      <a:headEnd type="none" w="med" len="med"/>
                      <a:tailEnd type="none" w="med" len="med"/>
                    </a:lnB>
                  </a:tcPr>
                </a:tc>
                <a:tc>
                  <a:txBody>
                    <a:bodyPr/>
                    <a:lstStyle/>
                    <a:p>
                      <a:pPr marL="0" algn="ctr" fontAlgn="ctr">
                        <a:spcBef>
                          <a:spcPts val="0"/>
                        </a:spcBef>
                        <a:spcAft>
                          <a:spcPts val="0"/>
                        </a:spcAft>
                      </a:pPr>
                      <a:r>
                        <a:rPr lang="zh-CN" altLang="en-US" sz="1100" b="0" i="0" spc="0" dirty="0">
                          <a:solidFill>
                            <a:srgbClr val="333333"/>
                          </a:solidFill>
                          <a:effectLst/>
                          <a:latin typeface="+mn-ea"/>
                          <a:ea typeface="+mn-ea"/>
                        </a:rPr>
                        <a:t>血纤维蛋白原升高、尿蛋白检出 </a:t>
                      </a:r>
                      <a:endParaRPr lang="zh-CN" altLang="en-US" sz="1100" dirty="0">
                        <a:effectLst/>
                        <a:latin typeface="+mn-ea"/>
                        <a:ea typeface="+mn-ea"/>
                      </a:endParaRPr>
                    </a:p>
                  </a:txBody>
                  <a:tcPr marL="45720" marR="45720" anchor="ctr">
                    <a:lnL w="6350" cap="flat" cmpd="sng" algn="ctr">
                      <a:solidFill>
                        <a:srgbClr val="CBCDD1"/>
                      </a:solidFill>
                      <a:prstDash val="solid"/>
                      <a:round/>
                      <a:headEnd type="none" w="med" len="med"/>
                      <a:tailEnd type="none" w="med" len="med"/>
                    </a:lnL>
                    <a:lnR w="6350" cap="flat" cmpd="sng" algn="ctr">
                      <a:solidFill>
                        <a:srgbClr val="CBCDD1"/>
                      </a:solidFill>
                      <a:prstDash val="solid"/>
                      <a:round/>
                      <a:headEnd type="none" w="med" len="med"/>
                      <a:tailEnd type="none" w="med" len="med"/>
                    </a:lnR>
                    <a:lnT w="6350" cap="flat" cmpd="sng" algn="ctr">
                      <a:solidFill>
                        <a:srgbClr val="CBCDD1"/>
                      </a:solidFill>
                      <a:prstDash val="solid"/>
                      <a:round/>
                      <a:headEnd type="none" w="med" len="med"/>
                      <a:tailEnd type="none" w="med" len="med"/>
                    </a:lnT>
                    <a:lnB w="6350" cap="flat" cmpd="sng" algn="ctr">
                      <a:solidFill>
                        <a:srgbClr val="CBCDD1"/>
                      </a:solidFill>
                      <a:prstDash val="solid"/>
                      <a:round/>
                      <a:headEnd type="none" w="med" len="med"/>
                      <a:tailEnd type="none" w="med" len="med"/>
                    </a:lnB>
                  </a:tcPr>
                </a:tc>
              </a:tr>
              <a:tr h="279146">
                <a:tc>
                  <a:txBody>
                    <a:bodyPr/>
                    <a:lstStyle/>
                    <a:p>
                      <a:pPr marL="0" algn="ctr" fontAlgn="ctr">
                        <a:spcBef>
                          <a:spcPts val="0"/>
                        </a:spcBef>
                        <a:spcAft>
                          <a:spcPts val="0"/>
                        </a:spcAft>
                      </a:pPr>
                      <a:r>
                        <a:rPr lang="zh-CN" altLang="en-US" sz="1100" b="0" i="0" spc="0">
                          <a:solidFill>
                            <a:srgbClr val="333333"/>
                          </a:solidFill>
                          <a:effectLst/>
                          <a:latin typeface="+mn-ea"/>
                          <a:ea typeface="+mn-ea"/>
                        </a:rPr>
                        <a:t>胃肠系统疾病 </a:t>
                      </a:r>
                      <a:endParaRPr lang="zh-CN" altLang="en-US" sz="1100">
                        <a:effectLst/>
                        <a:latin typeface="+mn-ea"/>
                        <a:ea typeface="+mn-ea"/>
                      </a:endParaRPr>
                    </a:p>
                  </a:txBody>
                  <a:tcPr marL="45720" marR="45720" anchor="ctr">
                    <a:lnL w="6350" cap="flat" cmpd="sng" algn="ctr">
                      <a:solidFill>
                        <a:srgbClr val="CBCDD1"/>
                      </a:solidFill>
                      <a:prstDash val="solid"/>
                      <a:round/>
                      <a:headEnd type="none" w="med" len="med"/>
                      <a:tailEnd type="none" w="med" len="med"/>
                    </a:lnL>
                    <a:lnR w="6350" cap="flat" cmpd="sng" algn="ctr">
                      <a:solidFill>
                        <a:srgbClr val="CBCDD1"/>
                      </a:solidFill>
                      <a:prstDash val="solid"/>
                      <a:round/>
                      <a:headEnd type="none" w="med" len="med"/>
                      <a:tailEnd type="none" w="med" len="med"/>
                    </a:lnR>
                    <a:lnT w="6350" cap="flat" cmpd="sng" algn="ctr">
                      <a:solidFill>
                        <a:srgbClr val="CBCDD1"/>
                      </a:solidFill>
                      <a:prstDash val="solid"/>
                      <a:round/>
                      <a:headEnd type="none" w="med" len="med"/>
                      <a:tailEnd type="none" w="med" len="med"/>
                    </a:lnT>
                    <a:lnB w="6350" cap="flat" cmpd="sng" algn="ctr">
                      <a:solidFill>
                        <a:srgbClr val="CBCDD1"/>
                      </a:solidFill>
                      <a:prstDash val="solid"/>
                      <a:round/>
                      <a:headEnd type="none" w="med" len="med"/>
                      <a:tailEnd type="none" w="med" len="med"/>
                    </a:lnB>
                  </a:tcPr>
                </a:tc>
                <a:tc>
                  <a:txBody>
                    <a:bodyPr/>
                    <a:lstStyle/>
                    <a:p>
                      <a:pPr marL="0" algn="ctr" fontAlgn="ctr">
                        <a:spcBef>
                          <a:spcPts val="0"/>
                        </a:spcBef>
                        <a:spcAft>
                          <a:spcPts val="0"/>
                        </a:spcAft>
                      </a:pPr>
                      <a:r>
                        <a:rPr lang="zh-CN" altLang="en-US" sz="1100" b="0" i="0" spc="0">
                          <a:solidFill>
                            <a:srgbClr val="333333"/>
                          </a:solidFill>
                          <a:effectLst/>
                          <a:latin typeface="+mn-ea"/>
                          <a:ea typeface="+mn-ea"/>
                        </a:rPr>
                        <a:t>便秘 </a:t>
                      </a:r>
                      <a:endParaRPr lang="zh-CN" altLang="en-US" sz="1100">
                        <a:effectLst/>
                        <a:latin typeface="+mn-ea"/>
                        <a:ea typeface="+mn-ea"/>
                      </a:endParaRPr>
                    </a:p>
                  </a:txBody>
                  <a:tcPr marL="45720" marR="45720" anchor="ctr">
                    <a:lnL w="6350" cap="flat" cmpd="sng" algn="ctr">
                      <a:solidFill>
                        <a:srgbClr val="CBCDD1"/>
                      </a:solidFill>
                      <a:prstDash val="solid"/>
                      <a:round/>
                      <a:headEnd type="none" w="med" len="med"/>
                      <a:tailEnd type="none" w="med" len="med"/>
                    </a:lnL>
                    <a:lnR w="6350" cap="flat" cmpd="sng" algn="ctr">
                      <a:solidFill>
                        <a:srgbClr val="CBCDD1"/>
                      </a:solidFill>
                      <a:prstDash val="solid"/>
                      <a:round/>
                      <a:headEnd type="none" w="med" len="med"/>
                      <a:tailEnd type="none" w="med" len="med"/>
                    </a:lnR>
                    <a:lnT w="6350" cap="flat" cmpd="sng" algn="ctr">
                      <a:solidFill>
                        <a:srgbClr val="CBCDD1"/>
                      </a:solidFill>
                      <a:prstDash val="solid"/>
                      <a:round/>
                      <a:headEnd type="none" w="med" len="med"/>
                      <a:tailEnd type="none" w="med" len="med"/>
                    </a:lnT>
                    <a:lnB w="6350" cap="flat" cmpd="sng" algn="ctr">
                      <a:solidFill>
                        <a:srgbClr val="CBCDD1"/>
                      </a:solidFill>
                      <a:prstDash val="solid"/>
                      <a:round/>
                      <a:headEnd type="none" w="med" len="med"/>
                      <a:tailEnd type="none" w="med" len="med"/>
                    </a:lnB>
                  </a:tcPr>
                </a:tc>
                <a:tc>
                  <a:txBody>
                    <a:bodyPr/>
                    <a:lstStyle/>
                    <a:p>
                      <a:pPr marL="0" algn="ctr" fontAlgn="ctr">
                        <a:spcBef>
                          <a:spcPts val="0"/>
                        </a:spcBef>
                        <a:spcAft>
                          <a:spcPts val="0"/>
                        </a:spcAft>
                      </a:pPr>
                      <a:r>
                        <a:rPr lang="zh-CN" altLang="en-US" sz="1100" b="0" i="0" spc="0" dirty="0">
                          <a:solidFill>
                            <a:srgbClr val="333333"/>
                          </a:solidFill>
                          <a:effectLst/>
                          <a:latin typeface="+mn-ea"/>
                          <a:ea typeface="+mn-ea"/>
                        </a:rPr>
                        <a:t>腹部不适 </a:t>
                      </a:r>
                      <a:endParaRPr lang="zh-CN" altLang="en-US" sz="1100" dirty="0">
                        <a:effectLst/>
                        <a:latin typeface="+mn-ea"/>
                        <a:ea typeface="+mn-ea"/>
                      </a:endParaRPr>
                    </a:p>
                  </a:txBody>
                  <a:tcPr marL="45720" marR="45720" anchor="ctr">
                    <a:lnL w="6350" cap="flat" cmpd="sng" algn="ctr">
                      <a:solidFill>
                        <a:srgbClr val="CBCDD1"/>
                      </a:solidFill>
                      <a:prstDash val="solid"/>
                      <a:round/>
                      <a:headEnd type="none" w="med" len="med"/>
                      <a:tailEnd type="none" w="med" len="med"/>
                    </a:lnL>
                    <a:lnR w="6350" cap="flat" cmpd="sng" algn="ctr">
                      <a:solidFill>
                        <a:srgbClr val="CBCDD1"/>
                      </a:solidFill>
                      <a:prstDash val="solid"/>
                      <a:round/>
                      <a:headEnd type="none" w="med" len="med"/>
                      <a:tailEnd type="none" w="med" len="med"/>
                    </a:lnR>
                    <a:lnT w="6350" cap="flat" cmpd="sng" algn="ctr">
                      <a:solidFill>
                        <a:srgbClr val="CBCDD1"/>
                      </a:solidFill>
                      <a:prstDash val="solid"/>
                      <a:round/>
                      <a:headEnd type="none" w="med" len="med"/>
                      <a:tailEnd type="none" w="med" len="med"/>
                    </a:lnT>
                    <a:lnB w="6350" cap="flat" cmpd="sng" algn="ctr">
                      <a:solidFill>
                        <a:srgbClr val="CBCDD1"/>
                      </a:solidFill>
                      <a:prstDash val="solid"/>
                      <a:round/>
                      <a:headEnd type="none" w="med" len="med"/>
                      <a:tailEnd type="none" w="med" len="med"/>
                    </a:lnB>
                  </a:tcPr>
                </a:tc>
              </a:tr>
              <a:tr h="483853">
                <a:tc>
                  <a:txBody>
                    <a:bodyPr/>
                    <a:lstStyle/>
                    <a:p>
                      <a:pPr marL="0" algn="ctr" fontAlgn="ctr">
                        <a:spcBef>
                          <a:spcPts val="0"/>
                        </a:spcBef>
                        <a:spcAft>
                          <a:spcPts val="0"/>
                        </a:spcAft>
                      </a:pPr>
                      <a:r>
                        <a:rPr lang="zh-CN" altLang="en-US" sz="1100" b="0" i="0" spc="0">
                          <a:solidFill>
                            <a:srgbClr val="333333"/>
                          </a:solidFill>
                          <a:effectLst/>
                          <a:latin typeface="+mn-ea"/>
                          <a:ea typeface="+mn-ea"/>
                        </a:rPr>
                        <a:t>血液及淋巴系统疾病 </a:t>
                      </a:r>
                      <a:endParaRPr lang="zh-CN" altLang="en-US" sz="1100">
                        <a:effectLst/>
                        <a:latin typeface="+mn-ea"/>
                        <a:ea typeface="+mn-ea"/>
                      </a:endParaRPr>
                    </a:p>
                  </a:txBody>
                  <a:tcPr marL="45720" marR="45720" anchor="ctr">
                    <a:lnL w="6350" cap="flat" cmpd="sng" algn="ctr">
                      <a:solidFill>
                        <a:srgbClr val="CBCDD1"/>
                      </a:solidFill>
                      <a:prstDash val="solid"/>
                      <a:round/>
                      <a:headEnd type="none" w="med" len="med"/>
                      <a:tailEnd type="none" w="med" len="med"/>
                    </a:lnL>
                    <a:lnR w="6350" cap="flat" cmpd="sng" algn="ctr">
                      <a:solidFill>
                        <a:srgbClr val="CBCDD1"/>
                      </a:solidFill>
                      <a:prstDash val="solid"/>
                      <a:round/>
                      <a:headEnd type="none" w="med" len="med"/>
                      <a:tailEnd type="none" w="med" len="med"/>
                    </a:lnR>
                    <a:lnT w="6350" cap="flat" cmpd="sng" algn="ctr">
                      <a:solidFill>
                        <a:srgbClr val="CBCDD1"/>
                      </a:solidFill>
                      <a:prstDash val="solid"/>
                      <a:round/>
                      <a:headEnd type="none" w="med" len="med"/>
                      <a:tailEnd type="none" w="med" len="med"/>
                    </a:lnT>
                    <a:lnB w="6350" cap="flat" cmpd="sng" algn="ctr">
                      <a:solidFill>
                        <a:srgbClr val="CBCDD1"/>
                      </a:solidFill>
                      <a:prstDash val="solid"/>
                      <a:round/>
                      <a:headEnd type="none" w="med" len="med"/>
                      <a:tailEnd type="none" w="med" len="med"/>
                    </a:lnB>
                  </a:tcPr>
                </a:tc>
                <a:tc>
                  <a:txBody>
                    <a:bodyPr/>
                    <a:lstStyle/>
                    <a:p>
                      <a:pPr marL="0" algn="ctr" fontAlgn="ctr">
                        <a:spcBef>
                          <a:spcPts val="0"/>
                        </a:spcBef>
                        <a:spcAft>
                          <a:spcPts val="0"/>
                        </a:spcAft>
                      </a:pPr>
                      <a:endParaRPr lang="en-US" sz="1100">
                        <a:effectLst/>
                        <a:latin typeface="+mn-ea"/>
                        <a:ea typeface="+mn-ea"/>
                      </a:endParaRPr>
                    </a:p>
                  </a:txBody>
                  <a:tcPr marL="45720" marR="45720" anchor="ctr">
                    <a:lnL w="6350" cap="flat" cmpd="sng" algn="ctr">
                      <a:solidFill>
                        <a:srgbClr val="CBCDD1"/>
                      </a:solidFill>
                      <a:prstDash val="solid"/>
                      <a:round/>
                      <a:headEnd type="none" w="med" len="med"/>
                      <a:tailEnd type="none" w="med" len="med"/>
                    </a:lnL>
                    <a:lnR w="6350" cap="flat" cmpd="sng" algn="ctr">
                      <a:solidFill>
                        <a:srgbClr val="CBCDD1"/>
                      </a:solidFill>
                      <a:prstDash val="solid"/>
                      <a:round/>
                      <a:headEnd type="none" w="med" len="med"/>
                      <a:tailEnd type="none" w="med" len="med"/>
                    </a:lnR>
                    <a:lnT w="6350" cap="flat" cmpd="sng" algn="ctr">
                      <a:solidFill>
                        <a:srgbClr val="CBCDD1"/>
                      </a:solidFill>
                      <a:prstDash val="solid"/>
                      <a:round/>
                      <a:headEnd type="none" w="med" len="med"/>
                      <a:tailEnd type="none" w="med" len="med"/>
                    </a:lnT>
                    <a:lnB w="6350" cap="flat" cmpd="sng" algn="ctr">
                      <a:solidFill>
                        <a:srgbClr val="CBCDD1"/>
                      </a:solidFill>
                      <a:prstDash val="solid"/>
                      <a:round/>
                      <a:headEnd type="none" w="med" len="med"/>
                      <a:tailEnd type="none" w="med" len="med"/>
                    </a:lnB>
                  </a:tcPr>
                </a:tc>
                <a:tc>
                  <a:txBody>
                    <a:bodyPr/>
                    <a:lstStyle/>
                    <a:p>
                      <a:pPr marL="0" algn="ctr" fontAlgn="ctr">
                        <a:spcBef>
                          <a:spcPts val="0"/>
                        </a:spcBef>
                        <a:spcAft>
                          <a:spcPts val="0"/>
                        </a:spcAft>
                      </a:pPr>
                      <a:r>
                        <a:rPr lang="zh-CN" altLang="en-US" sz="1100" b="0" i="0" spc="0" dirty="0">
                          <a:solidFill>
                            <a:srgbClr val="333333"/>
                          </a:solidFill>
                          <a:effectLst/>
                          <a:latin typeface="+mn-ea"/>
                          <a:ea typeface="+mn-ea"/>
                        </a:rPr>
                        <a:t>贫血 </a:t>
                      </a:r>
                      <a:endParaRPr lang="zh-CN" altLang="en-US" sz="1100" dirty="0">
                        <a:effectLst/>
                        <a:latin typeface="+mn-ea"/>
                        <a:ea typeface="+mn-ea"/>
                      </a:endParaRPr>
                    </a:p>
                  </a:txBody>
                  <a:tcPr marL="45720" marR="45720" anchor="ctr">
                    <a:lnL w="6350" cap="flat" cmpd="sng" algn="ctr">
                      <a:solidFill>
                        <a:srgbClr val="CBCDD1"/>
                      </a:solidFill>
                      <a:prstDash val="solid"/>
                      <a:round/>
                      <a:headEnd type="none" w="med" len="med"/>
                      <a:tailEnd type="none" w="med" len="med"/>
                    </a:lnL>
                    <a:lnR w="6350" cap="flat" cmpd="sng" algn="ctr">
                      <a:solidFill>
                        <a:srgbClr val="CBCDD1"/>
                      </a:solidFill>
                      <a:prstDash val="solid"/>
                      <a:round/>
                      <a:headEnd type="none" w="med" len="med"/>
                      <a:tailEnd type="none" w="med" len="med"/>
                    </a:lnR>
                    <a:lnT w="6350" cap="flat" cmpd="sng" algn="ctr">
                      <a:solidFill>
                        <a:srgbClr val="CBCDD1"/>
                      </a:solidFill>
                      <a:prstDash val="solid"/>
                      <a:round/>
                      <a:headEnd type="none" w="med" len="med"/>
                      <a:tailEnd type="none" w="med" len="med"/>
                    </a:lnT>
                    <a:lnB w="6350" cap="flat" cmpd="sng" algn="ctr">
                      <a:solidFill>
                        <a:srgbClr val="CBCDD1"/>
                      </a:solidFill>
                      <a:prstDash val="solid"/>
                      <a:round/>
                      <a:headEnd type="none" w="med" len="med"/>
                      <a:tailEnd type="none" w="med" len="med"/>
                    </a:lnB>
                  </a:tcPr>
                </a:tc>
              </a:tr>
              <a:tr h="483853">
                <a:tc>
                  <a:txBody>
                    <a:bodyPr/>
                    <a:lstStyle/>
                    <a:p>
                      <a:pPr marL="0" algn="ctr" fontAlgn="ctr">
                        <a:spcBef>
                          <a:spcPts val="0"/>
                        </a:spcBef>
                        <a:spcAft>
                          <a:spcPts val="0"/>
                        </a:spcAft>
                      </a:pPr>
                      <a:r>
                        <a:rPr lang="zh-CN" altLang="en-US" sz="1100" b="0" i="0" spc="0">
                          <a:solidFill>
                            <a:srgbClr val="333333"/>
                          </a:solidFill>
                          <a:effectLst/>
                          <a:latin typeface="+mn-ea"/>
                          <a:ea typeface="+mn-ea"/>
                        </a:rPr>
                        <a:t>感染及侵染类疾病 </a:t>
                      </a:r>
                      <a:endParaRPr lang="zh-CN" altLang="en-US" sz="1100">
                        <a:effectLst/>
                        <a:latin typeface="+mn-ea"/>
                        <a:ea typeface="+mn-ea"/>
                      </a:endParaRPr>
                    </a:p>
                  </a:txBody>
                  <a:tcPr marL="45720" marR="45720" anchor="ctr">
                    <a:lnL w="6350" cap="flat" cmpd="sng" algn="ctr">
                      <a:solidFill>
                        <a:srgbClr val="CBCDD1"/>
                      </a:solidFill>
                      <a:prstDash val="solid"/>
                      <a:round/>
                      <a:headEnd type="none" w="med" len="med"/>
                      <a:tailEnd type="none" w="med" len="med"/>
                    </a:lnL>
                    <a:lnR w="6350" cap="flat" cmpd="sng" algn="ctr">
                      <a:solidFill>
                        <a:srgbClr val="CBCDD1"/>
                      </a:solidFill>
                      <a:prstDash val="solid"/>
                      <a:round/>
                      <a:headEnd type="none" w="med" len="med"/>
                      <a:tailEnd type="none" w="med" len="med"/>
                    </a:lnR>
                    <a:lnT w="6350" cap="flat" cmpd="sng" algn="ctr">
                      <a:solidFill>
                        <a:srgbClr val="CBCDD1"/>
                      </a:solidFill>
                      <a:prstDash val="solid"/>
                      <a:round/>
                      <a:headEnd type="none" w="med" len="med"/>
                      <a:tailEnd type="none" w="med" len="med"/>
                    </a:lnT>
                    <a:lnB w="6350" cap="flat" cmpd="sng" algn="ctr">
                      <a:solidFill>
                        <a:srgbClr val="CBCDD1"/>
                      </a:solidFill>
                      <a:prstDash val="solid"/>
                      <a:round/>
                      <a:headEnd type="none" w="med" len="med"/>
                      <a:tailEnd type="none" w="med" len="med"/>
                    </a:lnB>
                  </a:tcPr>
                </a:tc>
                <a:tc>
                  <a:txBody>
                    <a:bodyPr/>
                    <a:lstStyle/>
                    <a:p>
                      <a:pPr marL="0" algn="ctr" fontAlgn="ctr">
                        <a:spcBef>
                          <a:spcPts val="0"/>
                        </a:spcBef>
                        <a:spcAft>
                          <a:spcPts val="0"/>
                        </a:spcAft>
                      </a:pPr>
                      <a:endParaRPr lang="en-US" sz="1100">
                        <a:effectLst/>
                        <a:latin typeface="+mn-ea"/>
                        <a:ea typeface="+mn-ea"/>
                      </a:endParaRPr>
                    </a:p>
                  </a:txBody>
                  <a:tcPr marL="45720" marR="45720" anchor="ctr">
                    <a:lnL w="6350" cap="flat" cmpd="sng" algn="ctr">
                      <a:solidFill>
                        <a:srgbClr val="CBCDD1"/>
                      </a:solidFill>
                      <a:prstDash val="solid"/>
                      <a:round/>
                      <a:headEnd type="none" w="med" len="med"/>
                      <a:tailEnd type="none" w="med" len="med"/>
                    </a:lnL>
                    <a:lnR w="6350" cap="flat" cmpd="sng" algn="ctr">
                      <a:solidFill>
                        <a:srgbClr val="CBCDD1"/>
                      </a:solidFill>
                      <a:prstDash val="solid"/>
                      <a:round/>
                      <a:headEnd type="none" w="med" len="med"/>
                      <a:tailEnd type="none" w="med" len="med"/>
                    </a:lnR>
                    <a:lnT w="6350" cap="flat" cmpd="sng" algn="ctr">
                      <a:solidFill>
                        <a:srgbClr val="CBCDD1"/>
                      </a:solidFill>
                      <a:prstDash val="solid"/>
                      <a:round/>
                      <a:headEnd type="none" w="med" len="med"/>
                      <a:tailEnd type="none" w="med" len="med"/>
                    </a:lnT>
                    <a:lnB w="6350" cap="flat" cmpd="sng" algn="ctr">
                      <a:solidFill>
                        <a:srgbClr val="CBCDD1"/>
                      </a:solidFill>
                      <a:prstDash val="solid"/>
                      <a:round/>
                      <a:headEnd type="none" w="med" len="med"/>
                      <a:tailEnd type="none" w="med" len="med"/>
                    </a:lnB>
                  </a:tcPr>
                </a:tc>
                <a:tc>
                  <a:txBody>
                    <a:bodyPr/>
                    <a:lstStyle/>
                    <a:p>
                      <a:pPr marL="0" algn="ctr" fontAlgn="ctr">
                        <a:spcBef>
                          <a:spcPts val="0"/>
                        </a:spcBef>
                        <a:spcAft>
                          <a:spcPts val="0"/>
                        </a:spcAft>
                      </a:pPr>
                      <a:r>
                        <a:rPr lang="zh-CN" altLang="en-US" sz="1100" b="0" i="0" spc="0" dirty="0">
                          <a:solidFill>
                            <a:srgbClr val="333333"/>
                          </a:solidFill>
                          <a:effectLst/>
                          <a:latin typeface="+mn-ea"/>
                          <a:ea typeface="+mn-ea"/>
                        </a:rPr>
                        <a:t>尿路感染 </a:t>
                      </a:r>
                      <a:endParaRPr lang="zh-CN" altLang="en-US" sz="1100" dirty="0">
                        <a:effectLst/>
                        <a:latin typeface="+mn-ea"/>
                        <a:ea typeface="+mn-ea"/>
                      </a:endParaRPr>
                    </a:p>
                  </a:txBody>
                  <a:tcPr marL="45720" marR="45720" anchor="ctr">
                    <a:lnL w="6350" cap="flat" cmpd="sng" algn="ctr">
                      <a:solidFill>
                        <a:srgbClr val="CBCDD1"/>
                      </a:solidFill>
                      <a:prstDash val="solid"/>
                      <a:round/>
                      <a:headEnd type="none" w="med" len="med"/>
                      <a:tailEnd type="none" w="med" len="med"/>
                    </a:lnL>
                    <a:lnR w="6350" cap="flat" cmpd="sng" algn="ctr">
                      <a:solidFill>
                        <a:srgbClr val="CBCDD1"/>
                      </a:solidFill>
                      <a:prstDash val="solid"/>
                      <a:round/>
                      <a:headEnd type="none" w="med" len="med"/>
                      <a:tailEnd type="none" w="med" len="med"/>
                    </a:lnR>
                    <a:lnT w="6350" cap="flat" cmpd="sng" algn="ctr">
                      <a:solidFill>
                        <a:srgbClr val="CBCDD1"/>
                      </a:solidFill>
                      <a:prstDash val="solid"/>
                      <a:round/>
                      <a:headEnd type="none" w="med" len="med"/>
                      <a:tailEnd type="none" w="med" len="med"/>
                    </a:lnT>
                    <a:lnB w="6350" cap="flat" cmpd="sng" algn="ctr">
                      <a:solidFill>
                        <a:srgbClr val="CBCDD1"/>
                      </a:solidFill>
                      <a:prstDash val="solid"/>
                      <a:round/>
                      <a:headEnd type="none" w="med" len="med"/>
                      <a:tailEnd type="none" w="med" len="med"/>
                    </a:lnB>
                  </a:tcPr>
                </a:tc>
              </a:tr>
            </a:tbl>
          </a:graphicData>
        </a:graphic>
      </p:graphicFrame>
    </p:spTree>
  </p:cSld>
  <p:clrMapOvr>
    <a:masterClrMapping/>
  </p:clrMapOvr>
</p:sld>
</file>

<file path=ppt/tags/tag1.xml><?xml version="1.0" encoding="utf-8"?>
<p:tagLst xmlns:p="http://schemas.openxmlformats.org/presentationml/2006/main">
  <p:tag name="THINKCELLSHAPEDONOTDELETE" val="thinkcellActiveDocDoNotDelete"/>
</p:tagLst>
</file>

<file path=ppt/tags/tag10.xml><?xml version="1.0" encoding="utf-8"?>
<p:tagLst xmlns:p="http://schemas.openxmlformats.org/presentationml/2006/main">
  <p:tag name="KSO_WM_DIAGRAM_VIRTUALLY_FRAME" val="{&quot;height&quot;:452.23204724409453,&quot;left&quot;:0,&quot;top&quot;:87.76795275590551,&quot;width&quot;:960}"/>
</p:tagLst>
</file>

<file path=ppt/tags/tag11.xml><?xml version="1.0" encoding="utf-8"?>
<p:tagLst xmlns:p="http://schemas.openxmlformats.org/presentationml/2006/main">
  <p:tag name="KSO_WM_DIAGRAM_VIRTUALLY_FRAME" val="{&quot;height&quot;:452.23204724409453,&quot;left&quot;:0,&quot;top&quot;:87.76795275590551,&quot;width&quot;:960}"/>
</p:tagLst>
</file>

<file path=ppt/tags/tag12.xml><?xml version="1.0" encoding="utf-8"?>
<p:tagLst xmlns:p="http://schemas.openxmlformats.org/presentationml/2006/main">
  <p:tag name="KSO_WM_DIAGRAM_VIRTUALLY_FRAME" val="{&quot;height&quot;:452.23204724409453,&quot;left&quot;:0,&quot;top&quot;:87.76795275590551,&quot;width&quot;:960}"/>
</p:tagLst>
</file>

<file path=ppt/tags/tag13.xml><?xml version="1.0" encoding="utf-8"?>
<p:tagLst xmlns:p="http://schemas.openxmlformats.org/presentationml/2006/main">
  <p:tag name="KSO_WM_DIAGRAM_VIRTUALLY_FRAME" val="{&quot;height&quot;:452.23204724409453,&quot;left&quot;:0,&quot;top&quot;:87.76795275590551,&quot;width&quot;:960}"/>
</p:tagLst>
</file>

<file path=ppt/tags/tag14.xml><?xml version="1.0" encoding="utf-8"?>
<p:tagLst xmlns:p="http://schemas.openxmlformats.org/presentationml/2006/main">
  <p:tag name="KSO_WM_DIAGRAM_VIRTUALLY_FRAME" val="{&quot;height&quot;:452.23204724409453,&quot;left&quot;:0,&quot;top&quot;:87.76795275590551,&quot;width&quot;:960}"/>
</p:tagLst>
</file>

<file path=ppt/tags/tag15.xml><?xml version="1.0" encoding="utf-8"?>
<p:tagLst xmlns:p="http://schemas.openxmlformats.org/presentationml/2006/main">
  <p:tag name="KSO_WM_DIAGRAM_VIRTUALLY_FRAME" val="{&quot;height&quot;:452.23204724409453,&quot;left&quot;:0,&quot;top&quot;:87.76795275590551,&quot;width&quot;:960}"/>
</p:tagLst>
</file>

<file path=ppt/tags/tag16.xml><?xml version="1.0" encoding="utf-8"?>
<p:tagLst xmlns:p="http://schemas.openxmlformats.org/presentationml/2006/main">
  <p:tag name="KSO_WM_DIAGRAM_VIRTUALLY_FRAME" val="{&quot;height&quot;:452.23204724409453,&quot;left&quot;:0,&quot;top&quot;:87.76795275590551,&quot;width&quot;:960}"/>
</p:tagLst>
</file>

<file path=ppt/tags/tag17.xml><?xml version="1.0" encoding="utf-8"?>
<p:tagLst xmlns:p="http://schemas.openxmlformats.org/presentationml/2006/main">
  <p:tag name="KSO_WM_DIAGRAM_VIRTUALLY_FRAME" val="{&quot;height&quot;:452.23204724409453,&quot;left&quot;:0,&quot;top&quot;:87.76795275590551,&quot;width&quot;:960}"/>
</p:tagLst>
</file>

<file path=ppt/tags/tag18.xml><?xml version="1.0" encoding="utf-8"?>
<p:tagLst xmlns:p="http://schemas.openxmlformats.org/presentationml/2006/main">
  <p:tag name="KSO_WM_DIAGRAM_VIRTUALLY_FRAME" val="{&quot;height&quot;:452.23204724409453,&quot;left&quot;:0,&quot;top&quot;:87.76795275590551,&quot;width&quot;:960}"/>
</p:tagLst>
</file>

<file path=ppt/tags/tag19.xml><?xml version="1.0" encoding="utf-8"?>
<p:tagLst xmlns:p="http://schemas.openxmlformats.org/presentationml/2006/main">
  <p:tag name="KSO_WM_DIAGRAM_VIRTUALLY_FRAME" val="{&quot;height&quot;:452.23204724409453,&quot;left&quot;:0,&quot;top&quot;:87.76795275590551,&quot;width&quot;:960}"/>
</p:tagLst>
</file>

<file path=ppt/tags/tag2.xml><?xml version="1.0" encoding="utf-8"?>
<p:tagLst xmlns:p="http://schemas.openxmlformats.org/presentationml/2006/main">
  <p:tag name="THINKCELLSHAPEDONOTDELETE" val="thinkcellActiveDocDoNotDelete"/>
</p:tagLst>
</file>

<file path=ppt/tags/tag20.xml><?xml version="1.0" encoding="utf-8"?>
<p:tagLst xmlns:p="http://schemas.openxmlformats.org/presentationml/2006/main">
  <p:tag name="KSO_WM_DIAGRAM_VIRTUALLY_FRAME" val="{&quot;height&quot;:452.23204724409453,&quot;left&quot;:0,&quot;top&quot;:87.76795275590551,&quot;width&quot;:960}"/>
</p:tagLst>
</file>

<file path=ppt/tags/tag21.xml><?xml version="1.0" encoding="utf-8"?>
<p:tagLst xmlns:p="http://schemas.openxmlformats.org/presentationml/2006/main">
  <p:tag name="KSO_WM_DIAGRAM_VIRTUALLY_FRAME" val="{&quot;height&quot;:452.23204724409453,&quot;left&quot;:0,&quot;top&quot;:87.76795275590551,&quot;width&quot;:960}"/>
</p:tagLst>
</file>

<file path=ppt/tags/tag22.xml><?xml version="1.0" encoding="utf-8"?>
<p:tagLst xmlns:p="http://schemas.openxmlformats.org/presentationml/2006/main">
  <p:tag name="KSO_WM_DIAGRAM_VIRTUALLY_FRAME" val="{&quot;height&quot;:452.23204724409453,&quot;left&quot;:0,&quot;top&quot;:87.76795275590551,&quot;width&quot;:960}"/>
</p:tagLst>
</file>

<file path=ppt/tags/tag23.xml><?xml version="1.0" encoding="utf-8"?>
<p:tagLst xmlns:p="http://schemas.openxmlformats.org/presentationml/2006/main">
  <p:tag name="KSO_WM_DIAGRAM_VIRTUALLY_FRAME" val="{&quot;height&quot;:413.95448818897637,&quot;left&quot;:15.65,&quot;top&quot;:111.37614173228346,&quot;width&quot;:913.8984251968504}"/>
</p:tagLst>
</file>

<file path=ppt/tags/tag24.xml><?xml version="1.0" encoding="utf-8"?>
<p:tagLst xmlns:p="http://schemas.openxmlformats.org/presentationml/2006/main">
  <p:tag name="KSO_WM_DIAGRAM_VIRTUALLY_FRAME" val="{&quot;height&quot;:413.95448818897637,&quot;left&quot;:15.65,&quot;top&quot;:111.37614173228346,&quot;width&quot;:913.8984251968504}"/>
</p:tagLst>
</file>

<file path=ppt/tags/tag25.xml><?xml version="1.0" encoding="utf-8"?>
<p:tagLst xmlns:p="http://schemas.openxmlformats.org/presentationml/2006/main">
  <p:tag name="KSO_WM_DIAGRAM_VIRTUALLY_FRAME" val="{&quot;height&quot;:413.95448818897637,&quot;left&quot;:15.65,&quot;top&quot;:111.37614173228346,&quot;width&quot;:913.8984251968504}"/>
</p:tagLst>
</file>

<file path=ppt/tags/tag26.xml><?xml version="1.0" encoding="utf-8"?>
<p:tagLst xmlns:p="http://schemas.openxmlformats.org/presentationml/2006/main">
  <p:tag name="KSO_WM_DIAGRAM_VIRTUALLY_FRAME" val="{&quot;height&quot;:413.95448818897637,&quot;left&quot;:15.65,&quot;top&quot;:111.37614173228346,&quot;width&quot;:913.8984251968504}"/>
</p:tagLst>
</file>

<file path=ppt/tags/tag27.xml><?xml version="1.0" encoding="utf-8"?>
<p:tagLst xmlns:p="http://schemas.openxmlformats.org/presentationml/2006/main">
  <p:tag name="KSO_WM_DIAGRAM_VIRTUALLY_FRAME" val="{&quot;height&quot;:413.95448818897637,&quot;left&quot;:15.65,&quot;top&quot;:111.37614173228346,&quot;width&quot;:913.8984251968504}"/>
</p:tagLst>
</file>

<file path=ppt/tags/tag28.xml><?xml version="1.0" encoding="utf-8"?>
<p:tagLst xmlns:p="http://schemas.openxmlformats.org/presentationml/2006/main">
  <p:tag name="KSO_WM_DIAGRAM_VIRTUALLY_FRAME" val="{&quot;height&quot;:413.95448818897637,&quot;left&quot;:15.65,&quot;top&quot;:111.37614173228346,&quot;width&quot;:913.8984251968504}"/>
</p:tagLst>
</file>

<file path=ppt/tags/tag29.xml><?xml version="1.0" encoding="utf-8"?>
<p:tagLst xmlns:p="http://schemas.openxmlformats.org/presentationml/2006/main">
  <p:tag name="KSO_WM_DIAGRAM_VIRTUALLY_FRAME" val="{&quot;height&quot;:413.95448818897637,&quot;left&quot;:15.65,&quot;top&quot;:111.37614173228346,&quot;width&quot;:913.8984251968504}"/>
</p:tagLst>
</file>

<file path=ppt/tags/tag3.xml><?xml version="1.0" encoding="utf-8"?>
<p:tagLst xmlns:p="http://schemas.openxmlformats.org/presentationml/2006/main">
  <p:tag name="THINKCELLSHAPEDONOTDELETE" val="thinkcellActiveDocDoNotDelete"/>
</p:tagLst>
</file>

<file path=ppt/tags/tag30.xml><?xml version="1.0" encoding="utf-8"?>
<p:tagLst xmlns:p="http://schemas.openxmlformats.org/presentationml/2006/main">
  <p:tag name="KSO_WM_DIAGRAM_VIRTUALLY_FRAME" val="{&quot;height&quot;:413.95448818897637,&quot;left&quot;:15.65,&quot;top&quot;:111.37614173228346,&quot;width&quot;:913.8984251968504}"/>
</p:tagLst>
</file>

<file path=ppt/tags/tag31.xml><?xml version="1.0" encoding="utf-8"?>
<p:tagLst xmlns:p="http://schemas.openxmlformats.org/presentationml/2006/main">
  <p:tag name="KSO_WM_DIAGRAM_VIRTUALLY_FRAME" val="{&quot;height&quot;:413.95448818897637,&quot;left&quot;:15.65,&quot;top&quot;:111.37614173228346,&quot;width&quot;:913.8984251968504}"/>
</p:tagLst>
</file>

<file path=ppt/tags/tag32.xml><?xml version="1.0" encoding="utf-8"?>
<p:tagLst xmlns:p="http://schemas.openxmlformats.org/presentationml/2006/main">
  <p:tag name="TABLE_ENDDRAG_ORIGIN_RECT" val="375*36"/>
  <p:tag name="TABLE_ENDDRAG_RECT" val="549*154*375*36"/>
</p:tagLst>
</file>

<file path=ppt/tags/tag33.xml><?xml version="1.0" encoding="utf-8"?>
<p:tagLst xmlns:p="http://schemas.openxmlformats.org/presentationml/2006/main">
  <p:tag name="THINKCELLSHAPEDONOTDELETE" val="thinkcellActiveDocDoNotDelete"/>
</p:tagLst>
</file>

<file path=ppt/tags/tag34.xml><?xml version="1.0" encoding="utf-8"?>
<p:tagLst xmlns:p="http://schemas.openxmlformats.org/presentationml/2006/main">
  <p:tag name="THINKCELLSHAPEDONOTDELETE" val="thinkcellActiveDocDoNotDelete"/>
</p:tagLst>
</file>

<file path=ppt/tags/tag35.xml><?xml version="1.0" encoding="utf-8"?>
<p:tagLst xmlns:p="http://schemas.openxmlformats.org/presentationml/2006/main">
  <p:tag name="KSO_WM_DIAGRAM_VIRTUALLY_FRAME" val="{&quot;height&quot;:413.95448818897637,&quot;left&quot;:15.65,&quot;top&quot;:111.37614173228346,&quot;width&quot;:913.8984251968504}"/>
</p:tagLst>
</file>

<file path=ppt/tags/tag36.xml><?xml version="1.0" encoding="utf-8"?>
<p:tagLst xmlns:p="http://schemas.openxmlformats.org/presentationml/2006/main">
  <p:tag name="KSO_WM_DIAGRAM_VIRTUALLY_FRAME" val="{&quot;height&quot;:413.95448818897637,&quot;left&quot;:15.65,&quot;top&quot;:111.37614173228346,&quot;width&quot;:913.8984251968504}"/>
</p:tagLst>
</file>

<file path=ppt/tags/tag37.xml><?xml version="1.0" encoding="utf-8"?>
<p:tagLst xmlns:p="http://schemas.openxmlformats.org/presentationml/2006/main">
  <p:tag name="KSO_WM_DIAGRAM_VIRTUALLY_FRAME" val="{&quot;height&quot;:365.05,&quot;left&quot;:59.25,&quot;top&quot;:136.9,&quot;width&quot;:815.1}"/>
</p:tagLst>
</file>

<file path=ppt/tags/tag38.xml><?xml version="1.0" encoding="utf-8"?>
<p:tagLst xmlns:p="http://schemas.openxmlformats.org/presentationml/2006/main">
  <p:tag name="KSO_WM_DIAGRAM_VIRTUALLY_FRAME" val="{&quot;height&quot;:413.95448818897637,&quot;left&quot;:15.65,&quot;top&quot;:111.37614173228346,&quot;width&quot;:913.8984251968504}"/>
</p:tagLst>
</file>

<file path=ppt/tags/tag39.xml><?xml version="1.0" encoding="utf-8"?>
<p:tagLst xmlns:p="http://schemas.openxmlformats.org/presentationml/2006/main">
  <p:tag name="KSO_WM_DIAGRAM_VIRTUALLY_FRAME" val="{&quot;height&quot;:413.95448818897637,&quot;left&quot;:15.65,&quot;top&quot;:111.37614173228346,&quot;width&quot;:913.8984251968504}"/>
</p:tagLst>
</file>

<file path=ppt/tags/tag4.xml><?xml version="1.0" encoding="utf-8"?>
<p:tagLst xmlns:p="http://schemas.openxmlformats.org/presentationml/2006/main">
  <p:tag name="THINKCELLSHAPEDONOTDELETE" val="thinkcellActiveDocDoNotDelete"/>
</p:tagLst>
</file>

<file path=ppt/tags/tag40.xml><?xml version="1.0" encoding="utf-8"?>
<p:tagLst xmlns:p="http://schemas.openxmlformats.org/presentationml/2006/main">
  <p:tag name="KSO_WM_DIAGRAM_VIRTUALLY_FRAME" val="{&quot;height&quot;:365.05,&quot;left&quot;:59.25,&quot;top&quot;:136.9,&quot;width&quot;:815.1}"/>
</p:tagLst>
</file>

<file path=ppt/tags/tag41.xml><?xml version="1.0" encoding="utf-8"?>
<p:tagLst xmlns:p="http://schemas.openxmlformats.org/presentationml/2006/main">
  <p:tag name="KSO_WM_DIAGRAM_VIRTUALLY_FRAME" val="{&quot;height&quot;:413.95448818897637,&quot;left&quot;:15.65,&quot;top&quot;:111.37614173228346,&quot;width&quot;:913.8984251968504}"/>
</p:tagLst>
</file>

<file path=ppt/tags/tag42.xml><?xml version="1.0" encoding="utf-8"?>
<p:tagLst xmlns:p="http://schemas.openxmlformats.org/presentationml/2006/main">
  <p:tag name="KSO_WM_DIAGRAM_VIRTUALLY_FRAME" val="{&quot;height&quot;:413.95448818897637,&quot;left&quot;:15.65,&quot;top&quot;:111.37614173228346,&quot;width&quot;:913.8984251968504}"/>
</p:tagLst>
</file>

<file path=ppt/tags/tag43.xml><?xml version="1.0" encoding="utf-8"?>
<p:tagLst xmlns:p="http://schemas.openxmlformats.org/presentationml/2006/main">
  <p:tag name="KSO_WM_DIAGRAM_VIRTUALLY_FRAME" val="{&quot;height&quot;:365.05,&quot;left&quot;:59.25,&quot;top&quot;:136.9,&quot;width&quot;:815.1}"/>
</p:tagLst>
</file>

<file path=ppt/tags/tag44.xml><?xml version="1.0" encoding="utf-8"?>
<p:tagLst xmlns:p="http://schemas.openxmlformats.org/presentationml/2006/main">
  <p:tag name="KSO_WM_DIAGRAM_VIRTUALLY_FRAME" val="{&quot;height&quot;:413.95448818897637,&quot;left&quot;:15.65,&quot;top&quot;:111.37614173228346,&quot;width&quot;:913.8984251968504}"/>
</p:tagLst>
</file>

<file path=ppt/tags/tag45.xml><?xml version="1.0" encoding="utf-8"?>
<p:tagLst xmlns:p="http://schemas.openxmlformats.org/presentationml/2006/main">
  <p:tag name="KSO_WM_DIAGRAM_VIRTUALLY_FRAME" val="{&quot;height&quot;:413.95448818897637,&quot;left&quot;:15.65,&quot;top&quot;:111.37614173228346,&quot;width&quot;:913.8984251968504}"/>
</p:tagLst>
</file>

<file path=ppt/tags/tag46.xml><?xml version="1.0" encoding="utf-8"?>
<p:tagLst xmlns:p="http://schemas.openxmlformats.org/presentationml/2006/main">
  <p:tag name="KSO_WM_DIAGRAM_VIRTUALLY_FRAME" val="{&quot;height&quot;:365.05,&quot;left&quot;:59.25,&quot;top&quot;:136.9,&quot;width&quot;:815.1}"/>
</p:tagLst>
</file>

<file path=ppt/tags/tag47.xml><?xml version="1.0" encoding="utf-8"?>
<p:tagLst xmlns:p="http://schemas.openxmlformats.org/presentationml/2006/main">
  <p:tag name="THINKCELLSHAPEDONOTDELETE" val="thinkcellActiveDocDoNotDelete"/>
</p:tagLst>
</file>

<file path=ppt/tags/tag48.xml><?xml version="1.0" encoding="utf-8"?>
<p:tagLst xmlns:p="http://schemas.openxmlformats.org/presentationml/2006/main">
  <p:tag name="KSO_WM_DIAGRAM_VIRTUALLY_FRAME" val="{&quot;height&quot;:413.95448818897637,&quot;left&quot;:15.65,&quot;top&quot;:111.37614173228346,&quot;width&quot;:913.8984251968504}"/>
</p:tagLst>
</file>

<file path=ppt/tags/tag49.xml><?xml version="1.0" encoding="utf-8"?>
<p:tagLst xmlns:p="http://schemas.openxmlformats.org/presentationml/2006/main">
  <p:tag name="KSO_WM_DIAGRAM_VIRTUALLY_FRAME" val="{&quot;height&quot;:413.95448818897637,&quot;left&quot;:15.65,&quot;top&quot;:111.37614173228346,&quot;width&quot;:913.8984251968504}"/>
</p:tagLst>
</file>

<file path=ppt/tags/tag5.xml><?xml version="1.0" encoding="utf-8"?>
<p:tagLst xmlns:p="http://schemas.openxmlformats.org/presentationml/2006/main">
  <p:tag name="KSO_WM_DIAGRAM_VIRTUALLY_FRAME" val="{&quot;height&quot;:452.23204724409453,&quot;left&quot;:0,&quot;top&quot;:87.76795275590551,&quot;width&quot;:960}"/>
</p:tagLst>
</file>

<file path=ppt/tags/tag50.xml><?xml version="1.0" encoding="utf-8"?>
<p:tagLst xmlns:p="http://schemas.openxmlformats.org/presentationml/2006/main">
  <p:tag name="KSO_WM_DIAGRAM_VIRTUALLY_FRAME" val="{&quot;height&quot;:413.95448818897637,&quot;left&quot;:15.65,&quot;top&quot;:111.37614173228346,&quot;width&quot;:913.8984251968504}"/>
</p:tagLst>
</file>

<file path=ppt/tags/tag51.xml><?xml version="1.0" encoding="utf-8"?>
<p:tagLst xmlns:p="http://schemas.openxmlformats.org/presentationml/2006/main">
  <p:tag name="KSO_WM_DIAGRAM_VIRTUALLY_FRAME" val="{&quot;height&quot;:413.95448818897637,&quot;left&quot;:15.65,&quot;top&quot;:111.37614173228346,&quot;width&quot;:913.8984251968504}"/>
</p:tagLst>
</file>

<file path=ppt/tags/tag52.xml><?xml version="1.0" encoding="utf-8"?>
<p:tagLst xmlns:p="http://schemas.openxmlformats.org/presentationml/2006/main">
  <p:tag name="THINKCELLSHAPEDONOTDELETE" val="thinkcellActiveDocDoNotDelete"/>
</p:tagLst>
</file>

<file path=ppt/tags/tag53.xml><?xml version="1.0" encoding="utf-8"?>
<p:tagLst xmlns:p="http://schemas.openxmlformats.org/presentationml/2006/main">
  <p:tag name="THINKCELLSHAPEDONOTDELETE" val="thinkcellActiveDocDoNotDelete"/>
</p:tagLst>
</file>

<file path=ppt/tags/tag54.xml><?xml version="1.0" encoding="utf-8"?>
<p:tagLst xmlns:p="http://schemas.openxmlformats.org/presentationml/2006/main">
  <p:tag name="THINKCELLSHAPEDONOTDELETE" val="thinkcellActiveDocDoNotDelete"/>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236918_1*m_i*1_1"/>
  <p:tag name="KSO_WM_TEMPLATE_CATEGORY" val="diagram"/>
  <p:tag name="KSO_WM_TEMPLATE_INDEX" val="20236918"/>
  <p:tag name="KSO_WM_UNIT_LAYERLEVEL" val="1_1"/>
  <p:tag name="KSO_WM_TAG_VERSION" val="3.0"/>
  <p:tag name="KSO_WM_DIAGRAM_VERSION" val="3"/>
  <p:tag name="KSO_WM_DIAGRAM_COLOR_TRICK" val="1"/>
  <p:tag name="KSO_WM_DIAGRAM_COLOR_TEXT_CAN_REMOVE" val="n"/>
  <p:tag name="KSO_WM_UNIT_FILL_TYPE" val="3"/>
  <p:tag name="KSO_WM_DIAGRAM_MAX_ITEMCNT" val="5"/>
  <p:tag name="KSO_WM_DIAGRAM_MIN_ITEMCNT" val="2"/>
  <p:tag name="KSO_WM_DIAGRAM_VIRTUALLY_FRAME" val="{&quot;height&quot;:357.8187255859375,&quot;left&quot;:203.89999389648438,&quot;top&quot;:65.49063720703126,&quot;width&quot;:870.1500061035156}"/>
  <p:tag name="KSO_WM_DIAGRAM_COLOR_MATCH_VALUE" val="{&quot;shape&quot;:{&quot;fill&quot;:{&quot;gradient&quot;:[{&quot;brightness&quot;:0,&quot;colorType&quot;:1,&quot;foreColorIndex&quot;:5,&quot;pos&quot;:1,&quot;transparency&quot;:0.6000000238418579},{&quot;brightness&quot;:0,&quot;colorType&quot;:1,&quot;foreColorIndex&quot;:5,&quot;pos&quot;:0.4699999988079071,&quot;transparency&quot;:0.800000011920929},{&quot;brightness&quot;:0,&quot;colorType&quot;:1,&quot;foreColorIndex&quot;:5,&quot;pos&quot;:0,&quot;transparency&quot;:1}],&quot;type&quot;:3},&quot;glow&quot;:{&quot;colorType&quot;:0},&quot;line&quot;:{&quot;gradient&quot;:[{&quot;brightness&quot;:0,&quot;colorType&quot;:1,&quot;foreColorIndex&quot;:5,&quot;pos&quot;:0.6800000071525574,&quot;transparency&quot;:0},{&quot;brightness&quot;:0,&quot;colorType&quot;:1,&quot;foreColorIndex&quot;:5,&quot;pos&quot;:0.33000001311302185,&quot;transparency&quot;:0.6000000238418579},{&quot;brightness&quot;:0,&quot;colorType&quot;:1,&quot;foreColorIndex&quot;:5,&quot;pos&quot;:0,&quot;transparency&quot;:1},{&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56.xml><?xml version="1.0" encoding="utf-8"?>
<p:tagLst xmlns:p="http://schemas.openxmlformats.org/presentationml/2006/main">
  <p:tag name="KSO_WM_DIAGRAM_VIRTUALLY_FRAME" val="{&quot;height&quot;:448.4,&quot;left&quot;:51.9,&quot;top&quot;:67.9,&quot;width&quot;:838.85}"/>
</p:tagLst>
</file>

<file path=ppt/tags/tag57.xml><?xml version="1.0" encoding="utf-8"?>
<p:tagLst xmlns:p="http://schemas.openxmlformats.org/presentationml/2006/main">
  <p:tag name="KSO_WM_DIAGRAM_VIRTUALLY_FRAME" val="{&quot;height&quot;:448.4,&quot;left&quot;:51.9,&quot;top&quot;:67.9,&quot;width&quot;:838.85}"/>
</p:tagLst>
</file>

<file path=ppt/tags/tag58.xml><?xml version="1.0" encoding="utf-8"?>
<p:tagLst xmlns:p="http://schemas.openxmlformats.org/presentationml/2006/main">
  <p:tag name="KSO_WM_DIAGRAM_VIRTUALLY_FRAME" val="{&quot;height&quot;:448.4,&quot;left&quot;:51.9,&quot;top&quot;:67.9,&quot;width&quot;:838.85}"/>
</p:tagLst>
</file>

<file path=ppt/tags/tag59.xml><?xml version="1.0" encoding="utf-8"?>
<p:tagLst xmlns:p="http://schemas.openxmlformats.org/presentationml/2006/main">
  <p:tag name="THINKCELLSHAPEDONOTDELETE" val="thinkcellActiveDocDoNotDelete"/>
</p:tagLst>
</file>

<file path=ppt/tags/tag6.xml><?xml version="1.0" encoding="utf-8"?>
<p:tagLst xmlns:p="http://schemas.openxmlformats.org/presentationml/2006/main">
  <p:tag name="KSO_WM_DIAGRAM_VIRTUALLY_FRAME" val="{&quot;height&quot;:452.23204724409453,&quot;left&quot;:0,&quot;top&quot;:87.76795275590551,&quot;width&quot;:960}"/>
</p:tagLst>
</file>

<file path=ppt/tags/tag60.xml><?xml version="1.0" encoding="utf-8"?>
<p:tagLst xmlns:p="http://schemas.openxmlformats.org/presentationml/2006/main">
  <p:tag name="KSO_WM_DIAGRAM_VIRTUALLY_FRAME" val="{&quot;height&quot;:448.4,&quot;left&quot;:51.9,&quot;top&quot;:67.9,&quot;width&quot;:838.85}"/>
</p:tagLst>
</file>

<file path=ppt/tags/tag61.xml><?xml version="1.0" encoding="utf-8"?>
<p:tagLst xmlns:p="http://schemas.openxmlformats.org/presentationml/2006/main">
  <p:tag name="KSO_WM_DIAGRAM_VIRTUALLY_FRAME" val="{&quot;height&quot;:448.4,&quot;left&quot;:51.9,&quot;top&quot;:67.9,&quot;width&quot;:838.85}"/>
</p:tagLst>
</file>

<file path=ppt/tags/tag62.xml><?xml version="1.0" encoding="utf-8"?>
<p:tagLst xmlns:p="http://schemas.openxmlformats.org/presentationml/2006/main">
  <p:tag name="KSO_WM_DIAGRAM_VIRTUALLY_FRAME" val="{&quot;height&quot;:448.4,&quot;left&quot;:51.9,&quot;top&quot;:67.9,&quot;width&quot;:838.85}"/>
</p:tagLst>
</file>

<file path=ppt/tags/tag63.xml><?xml version="1.0" encoding="utf-8"?>
<p:tagLst xmlns:p="http://schemas.openxmlformats.org/presentationml/2006/main">
  <p:tag name="KSO_WM_DIAGRAM_VIRTUALLY_FRAME" val="{&quot;height&quot;:448.4,&quot;left&quot;:51.9,&quot;top&quot;:67.9,&quot;width&quot;:838.85}"/>
</p:tagLst>
</file>

<file path=ppt/tags/tag64.xml><?xml version="1.0" encoding="utf-8"?>
<p:tagLst xmlns:p="http://schemas.openxmlformats.org/presentationml/2006/main">
  <p:tag name="KSO_WM_DIAGRAM_VIRTUALLY_FRAME" val="{&quot;height&quot;:448.4,&quot;left&quot;:51.9,&quot;top&quot;:67.9,&quot;width&quot;:838.85}"/>
</p:tagLst>
</file>

<file path=ppt/tags/tag65.xml><?xml version="1.0" encoding="utf-8"?>
<p:tagLst xmlns:p="http://schemas.openxmlformats.org/presentationml/2006/main">
  <p:tag name="KSO_WM_DIAGRAM_VIRTUALLY_FRAME" val="{&quot;height&quot;:448.4,&quot;left&quot;:51.9,&quot;top&quot;:67.9,&quot;width&quot;:838.85}"/>
</p:tagLst>
</file>

<file path=ppt/tags/tag66.xml><?xml version="1.0" encoding="utf-8"?>
<p:tagLst xmlns:p="http://schemas.openxmlformats.org/presentationml/2006/main">
  <p:tag name="KSO_WM_DIAGRAM_VIRTUALLY_FRAME" val="{&quot;height&quot;:448.4,&quot;left&quot;:51.9,&quot;top&quot;:67.9,&quot;width&quot;:838.85}"/>
</p:tagLst>
</file>

<file path=ppt/tags/tag67.xml><?xml version="1.0" encoding="utf-8"?>
<p:tagLst xmlns:p="http://schemas.openxmlformats.org/presentationml/2006/main">
  <p:tag name="KSO_WM_DIAGRAM_VIRTUALLY_FRAME" val="{&quot;height&quot;:448.4,&quot;left&quot;:51.9,&quot;top&quot;:67.9,&quot;width&quot;:838.85}"/>
</p:tagLst>
</file>

<file path=ppt/tags/tag68.xml><?xml version="1.0" encoding="utf-8"?>
<p:tagLst xmlns:p="http://schemas.openxmlformats.org/presentationml/2006/main">
  <p:tag name="KSO_WM_DIAGRAM_VIRTUALLY_FRAME" val="{&quot;height&quot;:448.4,&quot;left&quot;:51.9,&quot;top&quot;:67.9,&quot;width&quot;:838.85}"/>
</p:tagLst>
</file>

<file path=ppt/tags/tag69.xml><?xml version="1.0" encoding="utf-8"?>
<p:tagLst xmlns:p="http://schemas.openxmlformats.org/presentationml/2006/main">
  <p:tag name="KSO_WM_DIAGRAM_VIRTUALLY_FRAME" val="{&quot;height&quot;:448.4,&quot;left&quot;:51.9,&quot;top&quot;:67.9,&quot;width&quot;:838.85}"/>
</p:tagLst>
</file>

<file path=ppt/tags/tag7.xml><?xml version="1.0" encoding="utf-8"?>
<p:tagLst xmlns:p="http://schemas.openxmlformats.org/presentationml/2006/main">
  <p:tag name="KSO_WM_DIAGRAM_VIRTUALLY_FRAME" val="{&quot;height&quot;:452.23204724409453,&quot;left&quot;:0,&quot;top&quot;:87.76795275590551,&quot;width&quot;:960}"/>
</p:tagLst>
</file>

<file path=ppt/tags/tag70.xml><?xml version="1.0" encoding="utf-8"?>
<p:tagLst xmlns:p="http://schemas.openxmlformats.org/presentationml/2006/main">
  <p:tag name="KSO_WM_DIAGRAM_VIRTUALLY_FRAME" val="{&quot;height&quot;:448.4,&quot;left&quot;:51.9,&quot;top&quot;:67.9,&quot;width&quot;:838.85}"/>
</p:tagLst>
</file>

<file path=ppt/tags/tag71.xml><?xml version="1.0" encoding="utf-8"?>
<p:tagLst xmlns:p="http://schemas.openxmlformats.org/presentationml/2006/main">
  <p:tag name="KSO_WM_DIAGRAM_VIRTUALLY_FRAME" val="{&quot;height&quot;:448.4,&quot;left&quot;:51.9,&quot;top&quot;:67.9,&quot;width&quot;:838.85}"/>
</p:tagLst>
</file>

<file path=ppt/tags/tag72.xml><?xml version="1.0" encoding="utf-8"?>
<p:tagLst xmlns:p="http://schemas.openxmlformats.org/presentationml/2006/main">
  <p:tag name="THINKCELLUNDODONOTDELETE" val="0"/>
</p:tagLst>
</file>

<file path=ppt/tags/tag8.xml><?xml version="1.0" encoding="utf-8"?>
<p:tagLst xmlns:p="http://schemas.openxmlformats.org/presentationml/2006/main">
  <p:tag name="KSO_WM_DIAGRAM_VIRTUALLY_FRAME" val="{&quot;height&quot;:452.23204724409453,&quot;left&quot;:0,&quot;top&quot;:87.76795275590551,&quot;width&quot;:960}"/>
</p:tagLst>
</file>

<file path=ppt/tags/tag9.xml><?xml version="1.0" encoding="utf-8"?>
<p:tagLst xmlns:p="http://schemas.openxmlformats.org/presentationml/2006/main">
  <p:tag name="KSO_WM_DIAGRAM_VIRTUALLY_FRAME" val="{&quot;height&quot;:452.23204724409453,&quot;left&quot;:0,&quot;top&quot;:87.76795275590551,&quot;width&quot;:960}"/>
</p:tagLst>
</file>

<file path=ppt/theme/theme1.xml><?xml version="1.0" encoding="utf-8"?>
<a:theme xmlns:a="http://schemas.openxmlformats.org/drawingml/2006/main" name="主题5">
  <a:themeElements>
    <a:clrScheme name="Simcere2020配色">
      <a:dk1>
        <a:srgbClr val="333333"/>
      </a:dk1>
      <a:lt1>
        <a:srgbClr val="FFFFFF"/>
      </a:lt1>
      <a:dk2>
        <a:srgbClr val="000000"/>
      </a:dk2>
      <a:lt2>
        <a:srgbClr val="C6C7C7"/>
      </a:lt2>
      <a:accent1>
        <a:srgbClr val="00B052"/>
      </a:accent1>
      <a:accent2>
        <a:srgbClr val="8FD400"/>
      </a:accent2>
      <a:accent3>
        <a:srgbClr val="006647"/>
      </a:accent3>
      <a:accent4>
        <a:srgbClr val="00B5BD"/>
      </a:accent4>
      <a:accent5>
        <a:srgbClr val="FCC917"/>
      </a:accent5>
      <a:accent6>
        <a:srgbClr val="F56600"/>
      </a:accent6>
      <a:hlink>
        <a:srgbClr val="E22241"/>
      </a:hlink>
      <a:folHlink>
        <a:srgbClr val="BFBFBF"/>
      </a:folHlink>
    </a:clrScheme>
    <a:fontScheme name="pvycezwb">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主题5">
  <a:themeElements>
    <a:clrScheme name="Simcere2020配色">
      <a:dk1>
        <a:srgbClr val="333333"/>
      </a:dk1>
      <a:lt1>
        <a:srgbClr val="FFFFFF"/>
      </a:lt1>
      <a:dk2>
        <a:srgbClr val="000000"/>
      </a:dk2>
      <a:lt2>
        <a:srgbClr val="C6C7C7"/>
      </a:lt2>
      <a:accent1>
        <a:srgbClr val="00B052"/>
      </a:accent1>
      <a:accent2>
        <a:srgbClr val="8FD400"/>
      </a:accent2>
      <a:accent3>
        <a:srgbClr val="006647"/>
      </a:accent3>
      <a:accent4>
        <a:srgbClr val="00B5BD"/>
      </a:accent4>
      <a:accent5>
        <a:srgbClr val="FCC917"/>
      </a:accent5>
      <a:accent6>
        <a:srgbClr val="F56600"/>
      </a:accent6>
      <a:hlink>
        <a:srgbClr val="E22241"/>
      </a:hlink>
      <a:folHlink>
        <a:srgbClr val="BFBFBF"/>
      </a:folHlink>
    </a:clrScheme>
    <a:fontScheme name="pvycezwb">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4552</Words>
  <Application>WPS 演示</Application>
  <PresentationFormat>宽屏</PresentationFormat>
  <Paragraphs>433</Paragraphs>
  <Slides>11</Slides>
  <Notes>5</Notes>
  <HiddenSlides>0</HiddenSlides>
  <MMClips>0</MMClips>
  <ScaleCrop>false</ScaleCrop>
  <HeadingPairs>
    <vt:vector size="8" baseType="variant">
      <vt:variant>
        <vt:lpstr>已用的字体</vt:lpstr>
      </vt:variant>
      <vt:variant>
        <vt:i4>13</vt:i4>
      </vt:variant>
      <vt:variant>
        <vt:lpstr>主题</vt:lpstr>
      </vt:variant>
      <vt:variant>
        <vt:i4>2</vt:i4>
      </vt:variant>
      <vt:variant>
        <vt:lpstr>嵌入 OLE 服务器</vt:lpstr>
      </vt:variant>
      <vt:variant>
        <vt:i4>11</vt:i4>
      </vt:variant>
      <vt:variant>
        <vt:lpstr>幻灯片标题</vt:lpstr>
      </vt:variant>
      <vt:variant>
        <vt:i4>11</vt:i4>
      </vt:variant>
    </vt:vector>
  </HeadingPairs>
  <TitlesOfParts>
    <vt:vector size="37" baseType="lpstr">
      <vt:lpstr>Arial</vt:lpstr>
      <vt:lpstr>宋体</vt:lpstr>
      <vt:lpstr>Wingdings</vt:lpstr>
      <vt:lpstr>微软雅黑</vt:lpstr>
      <vt:lpstr>Arial</vt:lpstr>
      <vt:lpstr>Times New Roman</vt:lpstr>
      <vt:lpstr>Helvetica</vt:lpstr>
      <vt:lpstr>等线</vt:lpstr>
      <vt:lpstr>Roboto Regular</vt:lpstr>
      <vt:lpstr>思源黑体 CN Regular</vt:lpstr>
      <vt:lpstr>Arial Unicode MS</vt:lpstr>
      <vt:lpstr>Segoe Print</vt:lpstr>
      <vt:lpstr>黑体</vt:lpstr>
      <vt:lpstr>主题5</vt:lpstr>
      <vt:lpstr>3_主题5</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柯珂(针剂产品组)</dc:creator>
  <cp:lastModifiedBy>月月鸟</cp:lastModifiedBy>
  <cp:revision>126</cp:revision>
  <dcterms:created xsi:type="dcterms:W3CDTF">2025-07-08T10:19:00Z</dcterms:created>
  <dcterms:modified xsi:type="dcterms:W3CDTF">2025-07-19T10:21:50Z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9C5C647DC21049669BE5A4CC2D18CA33_12</vt:lpwstr>
  </property>
  <property fmtid="{D5CDD505-2E9C-101B-9397-08002B2CF9AE}" pid="3" name="KSOProductBuildVer">
    <vt:lpwstr>2052-12.1.0.21915</vt:lpwstr>
  </property>
</Properties>
</file>